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36" autoAdjust="0"/>
    <p:restoredTop sz="94660"/>
  </p:normalViewPr>
  <p:slideViewPr>
    <p:cSldViewPr>
      <p:cViewPr varScale="1">
        <p:scale>
          <a:sx n="79" d="100"/>
          <a:sy n="79" d="100"/>
        </p:scale>
        <p:origin x="301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00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17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87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45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71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01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17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74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88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66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21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51E6-D3E5-4BB1-9436-A053BA571E3F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C2168-BE56-459F-B5FC-BC7CA89C9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80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746284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</a:t>
            </a:r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직선</a:t>
            </a:r>
            <a:r>
              <a:rPr lang="en-US" altLang="ko-KR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8</a:t>
            </a:r>
            <a:r>
              <a:rPr lang="ko-KR" altLang="en-US" dirty="0" smtClean="0">
                <a:latin typeface="기아 Bold" panose="020B0600000101010101" pitchFamily="50" charset="-127"/>
                <a:ea typeface="기아 Bold" panose="020B0600000101010101" pitchFamily="50" charset="-127"/>
              </a:rPr>
              <a:t>기 대의원 입후보 등록서</a:t>
            </a:r>
            <a:endParaRPr lang="ko-KR" altLang="en-US" dirty="0"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9926" y="5004048"/>
            <a:ext cx="6187425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상기 본인은 우리사주조합 직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선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8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기 대의원에 입후보하고자 선거관리규정 제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13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조   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3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항에 의거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조합원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30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인 이상 추천서를 구비하여 등록 서류를 제출합니다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2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                             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2022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년 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월   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일</a:t>
            </a:r>
            <a:endParaRPr lang="en-US" altLang="ko-KR" sz="14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400" dirty="0" smtClean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                                    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성 명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: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                    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(</a:t>
            </a:r>
            <a:r>
              <a:rPr lang="ko-KR" altLang="en-US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서명</a:t>
            </a:r>
            <a:r>
              <a:rPr lang="en-US" altLang="ko-KR" sz="1400" dirty="0" smtClean="0">
                <a:latin typeface="기아 Medium" panose="020B0600000101010101" pitchFamily="50" charset="-127"/>
                <a:ea typeface="기아 Medium" panose="020B0600000101010101" pitchFamily="50" charset="-127"/>
              </a:rPr>
              <a:t>)</a:t>
            </a:r>
            <a:endParaRPr lang="ko-KR" altLang="en-US" sz="1400" dirty="0">
              <a:latin typeface="기아 Medium" panose="020B0600000101010101" pitchFamily="50" charset="-127"/>
              <a:ea typeface="기아 Medium" panose="020B0600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242454"/>
              </p:ext>
            </p:extLst>
          </p:nvPr>
        </p:nvGraphicFramePr>
        <p:xfrm>
          <a:off x="548679" y="1619674"/>
          <a:ext cx="5760641" cy="30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78">
                  <a:extLst>
                    <a:ext uri="{9D8B030D-6E8A-4147-A177-3AD203B41FA5}">
                      <a16:colId xmlns:a16="http://schemas.microsoft.com/office/drawing/2014/main" val="2792969124"/>
                    </a:ext>
                  </a:extLst>
                </a:gridCol>
                <a:gridCol w="408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선거구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   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입사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주  소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연락처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 내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자 </a:t>
                      </a:r>
                      <a:r>
                        <a:rPr lang="ko-KR" altLang="en-US" sz="1200" b="1" dirty="0" err="1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택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H.P</a:t>
                      </a:r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40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9927" y="323528"/>
            <a:ext cx="59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기아㈜ 우리사주조합 </a:t>
            </a:r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직선</a:t>
            </a:r>
            <a:r>
              <a:rPr lang="en-US" altLang="ko-KR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8</a:t>
            </a:r>
            <a:r>
              <a:rPr lang="ko-KR" altLang="en-US" dirty="0" smtClean="0">
                <a:solidFill>
                  <a:prstClr val="black"/>
                </a:solidFill>
                <a:latin typeface="기아 Bold" panose="020B0600000101010101" pitchFamily="50" charset="-127"/>
                <a:ea typeface="기아 Bold" panose="020B0600000101010101" pitchFamily="50" charset="-127"/>
              </a:rPr>
              <a:t>기 대의원 입후보 추천서</a:t>
            </a:r>
            <a:endParaRPr lang="ko-KR" altLang="en-US" dirty="0">
              <a:solidFill>
                <a:prstClr val="black"/>
              </a:solidFill>
              <a:latin typeface="기아 Bold" panose="020B0600000101010101" pitchFamily="50" charset="-127"/>
              <a:ea typeface="기아 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866" y="18356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  상기 본인은 우리사주조합 </a:t>
            </a: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직선</a:t>
            </a:r>
            <a:r>
              <a:rPr lang="en-US" altLang="ko-KR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8</a:t>
            </a:r>
            <a:r>
              <a:rPr lang="ko-KR" altLang="en-US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기 대의원에 입후보를 희망하오니 추천하여 주시기 바랍니다</a:t>
            </a:r>
            <a:r>
              <a:rPr lang="en-US" altLang="ko-KR" sz="1200" dirty="0" smtClean="0">
                <a:solidFill>
                  <a:prstClr val="black"/>
                </a:solidFill>
                <a:latin typeface="기아 Medium" panose="020B0600000101010101" pitchFamily="50" charset="-127"/>
                <a:ea typeface="기아 Medium" panose="020B0600000101010101" pitchFamily="50" charset="-127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기아 Medium" panose="020B0600000101010101" pitchFamily="50" charset="-127"/>
              <a:ea typeface="기아 Medium" panose="020B0600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347679"/>
              </p:ext>
            </p:extLst>
          </p:nvPr>
        </p:nvGraphicFramePr>
        <p:xfrm>
          <a:off x="433388" y="971600"/>
          <a:ext cx="6091956" cy="763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9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사번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입사년월일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생년월일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비 고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98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71361"/>
              </p:ext>
            </p:extLst>
          </p:nvPr>
        </p:nvGraphicFramePr>
        <p:xfrm>
          <a:off x="409927" y="2295860"/>
          <a:ext cx="6091960" cy="6164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7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5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번호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소 속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성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서 명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31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32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33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34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35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36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37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38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19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39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35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20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기아 Medium" panose="020B0600000101010101" pitchFamily="50" charset="-127"/>
                          <a:ea typeface="기아 Medium" panose="020B0600000101010101" pitchFamily="50" charset="-127"/>
                        </a:rPr>
                        <a:t>40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기아 Medium" panose="020B0600000101010101" pitchFamily="50" charset="-127"/>
                        <a:ea typeface="기아 Medium" panose="020B0600000101010101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8786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</TotalTime>
  <Words>151</Words>
  <Application>Microsoft Office PowerPoint</Application>
  <PresentationFormat>화면 슬라이드 쇼(4:3)</PresentationFormat>
  <Paragraphs>78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기아 Bold</vt:lpstr>
      <vt:lpstr>기아 Medium</vt:lpstr>
      <vt:lpstr>맑은 고딕</vt:lpstr>
      <vt:lpstr>Arial</vt:lpstr>
      <vt:lpstr>Blank</vt:lpstr>
      <vt:lpstr>PowerPoint 프레젠테이션</vt:lpstr>
      <vt:lpstr>PowerPoint 프레젠테이션</vt:lpstr>
    </vt:vector>
  </TitlesOfParts>
  <Company>KIA Motors Corp.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HKMC</dc:creator>
  <cp:lastModifiedBy>박혜경</cp:lastModifiedBy>
  <cp:revision>16</cp:revision>
  <cp:lastPrinted>2022-08-08T23:27:36Z</cp:lastPrinted>
  <dcterms:created xsi:type="dcterms:W3CDTF">2016-05-20T23:22:57Z</dcterms:created>
  <dcterms:modified xsi:type="dcterms:W3CDTF">2022-08-08T23:44:29Z</dcterms:modified>
</cp:coreProperties>
</file>