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8" r:id="rId5"/>
    <p:sldId id="263" r:id="rId6"/>
    <p:sldId id="264" r:id="rId7"/>
    <p:sldId id="265" r:id="rId8"/>
    <p:sldId id="266" r:id="rId9"/>
    <p:sldId id="267" r:id="rId10"/>
    <p:sldId id="268" r:id="rId11"/>
  </p:sldIdLst>
  <p:sldSz cx="10693400" cy="7561263"/>
  <p:notesSz cx="6797675" cy="9926638"/>
  <p:defaultTextStyle>
    <a:defPPr>
      <a:defRPr lang="ko-KR"/>
    </a:defPPr>
    <a:lvl1pPr marL="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FE0351AE-A5A7-4AA7-AB22-AF7BD157DFDC}">
          <p14:sldIdLst>
            <p14:sldId id="258"/>
          </p14:sldIdLst>
        </p14:section>
        <p14:section name="Contents" id="{2B12BA9B-C6C1-4971-A629-7554C90B9EA8}">
          <p14:sldIdLst>
            <p14:sldId id="263"/>
          </p14:sldIdLst>
        </p14:section>
        <p14:section name="Graphic Elements" id="{7A4D3AF2-E327-42DA-AF14-B7F83BEECDB8}">
          <p14:sldIdLst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029"/>
    <a:srgbClr val="EBEBEB"/>
    <a:srgbClr val="05141F"/>
    <a:srgbClr val="FFC5CF"/>
    <a:srgbClr val="939598"/>
    <a:srgbClr val="C7C8CA"/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B5EC8A-FDA4-4D6D-AE60-1C28C30436E9}" v="1" dt="2024-03-04T04:11:12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07" autoAdjust="0"/>
    <p:restoredTop sz="94660"/>
  </p:normalViewPr>
  <p:slideViewPr>
    <p:cSldViewPr>
      <p:cViewPr varScale="1">
        <p:scale>
          <a:sx n="98" d="100"/>
          <a:sy n="98" d="100"/>
        </p:scale>
        <p:origin x="1782" y="84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선희 이" userId="169da250-c00f-431e-b56c-5762ca689ce3" providerId="ADAL" clId="{D969A301-A9D6-48C1-BDC3-D8E1FFAF7A2A}"/>
    <pc:docChg chg="undo custSel mod addSld delSld modSld modSection">
      <pc:chgData name="선희 이" userId="169da250-c00f-431e-b56c-5762ca689ce3" providerId="ADAL" clId="{D969A301-A9D6-48C1-BDC3-D8E1FFAF7A2A}" dt="2021-03-09T10:50:17.358" v="225" actId="1076"/>
      <pc:docMkLst>
        <pc:docMk/>
      </pc:docMkLst>
      <pc:sldChg chg="del">
        <pc:chgData name="선희 이" userId="169da250-c00f-431e-b56c-5762ca689ce3" providerId="ADAL" clId="{D969A301-A9D6-48C1-BDC3-D8E1FFAF7A2A}" dt="2021-03-09T08:35:57.455" v="49" actId="2696"/>
        <pc:sldMkLst>
          <pc:docMk/>
          <pc:sldMk cId="3402664756" sldId="256"/>
        </pc:sldMkLst>
      </pc:sldChg>
      <pc:sldChg chg="del">
        <pc:chgData name="선희 이" userId="169da250-c00f-431e-b56c-5762ca689ce3" providerId="ADAL" clId="{D969A301-A9D6-48C1-BDC3-D8E1FFAF7A2A}" dt="2021-03-09T08:35:51.858" v="48" actId="2696"/>
        <pc:sldMkLst>
          <pc:docMk/>
          <pc:sldMk cId="326526612" sldId="257"/>
        </pc:sldMkLst>
      </pc:sldChg>
      <pc:sldChg chg="modSp">
        <pc:chgData name="선희 이" userId="169da250-c00f-431e-b56c-5762ca689ce3" providerId="ADAL" clId="{D969A301-A9D6-48C1-BDC3-D8E1FFAF7A2A}" dt="2021-03-09T10:50:17.358" v="225" actId="1076"/>
        <pc:sldMkLst>
          <pc:docMk/>
          <pc:sldMk cId="2471564395" sldId="258"/>
        </pc:sldMkLst>
        <pc:spChg chg="mod">
          <ac:chgData name="선희 이" userId="169da250-c00f-431e-b56c-5762ca689ce3" providerId="ADAL" clId="{D969A301-A9D6-48C1-BDC3-D8E1FFAF7A2A}" dt="2021-03-09T10:49:27.920" v="214" actId="1076"/>
          <ac:spMkLst>
            <pc:docMk/>
            <pc:sldMk cId="2471564395" sldId="258"/>
            <ac:spMk id="2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10:50:17.358" v="225" actId="1076"/>
          <ac:spMkLst>
            <pc:docMk/>
            <pc:sldMk cId="2471564395" sldId="258"/>
            <ac:spMk id="3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10:50:10.134" v="224" actId="14100"/>
          <ac:spMkLst>
            <pc:docMk/>
            <pc:sldMk cId="2471564395" sldId="258"/>
            <ac:spMk id="4" creationId="{00000000-0000-0000-0000-000000000000}"/>
          </ac:spMkLst>
        </pc:spChg>
      </pc:sldChg>
      <pc:sldChg chg="del">
        <pc:chgData name="선희 이" userId="169da250-c00f-431e-b56c-5762ca689ce3" providerId="ADAL" clId="{D969A301-A9D6-48C1-BDC3-D8E1FFAF7A2A}" dt="2021-03-09T08:35:48.493" v="47" actId="2696"/>
        <pc:sldMkLst>
          <pc:docMk/>
          <pc:sldMk cId="268269720" sldId="259"/>
        </pc:sldMkLst>
      </pc:sldChg>
      <pc:sldChg chg="del">
        <pc:chgData name="선희 이" userId="169da250-c00f-431e-b56c-5762ca689ce3" providerId="ADAL" clId="{D969A301-A9D6-48C1-BDC3-D8E1FFAF7A2A}" dt="2021-03-09T08:36:06.539" v="50" actId="2696"/>
        <pc:sldMkLst>
          <pc:docMk/>
          <pc:sldMk cId="1318486362" sldId="260"/>
        </pc:sldMkLst>
      </pc:sldChg>
      <pc:sldChg chg="del">
        <pc:chgData name="선희 이" userId="169da250-c00f-431e-b56c-5762ca689ce3" providerId="ADAL" clId="{D969A301-A9D6-48C1-BDC3-D8E1FFAF7A2A}" dt="2021-03-09T08:36:08.240" v="51" actId="2696"/>
        <pc:sldMkLst>
          <pc:docMk/>
          <pc:sldMk cId="2742753873" sldId="261"/>
        </pc:sldMkLst>
      </pc:sldChg>
      <pc:sldChg chg="del">
        <pc:chgData name="선희 이" userId="169da250-c00f-431e-b56c-5762ca689ce3" providerId="ADAL" clId="{D969A301-A9D6-48C1-BDC3-D8E1FFAF7A2A}" dt="2021-03-09T08:36:15.533" v="52" actId="2696"/>
        <pc:sldMkLst>
          <pc:docMk/>
          <pc:sldMk cId="3368189808" sldId="262"/>
        </pc:sldMkLst>
      </pc:sldChg>
      <pc:sldChg chg="addSp delSp modSp mod modClrScheme chgLayout">
        <pc:chgData name="선희 이" userId="169da250-c00f-431e-b56c-5762ca689ce3" providerId="ADAL" clId="{D969A301-A9D6-48C1-BDC3-D8E1FFAF7A2A}" dt="2021-03-09T10:23:02.977" v="181" actId="14100"/>
        <pc:sldMkLst>
          <pc:docMk/>
          <pc:sldMk cId="596972704" sldId="263"/>
        </pc:sldMkLst>
        <pc:spChg chg="mod">
          <ac:chgData name="선희 이" userId="169da250-c00f-431e-b56c-5762ca689ce3" providerId="ADAL" clId="{D969A301-A9D6-48C1-BDC3-D8E1FFAF7A2A}" dt="2021-03-09T08:42:27.215" v="101" actId="26606"/>
          <ac:spMkLst>
            <pc:docMk/>
            <pc:sldMk cId="596972704" sldId="263"/>
            <ac:spMk id="2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08:42:27.215" v="101" actId="26606"/>
          <ac:spMkLst>
            <pc:docMk/>
            <pc:sldMk cId="596972704" sldId="263"/>
            <ac:spMk id="3" creationId="{00000000-0000-0000-0000-000000000000}"/>
          </ac:spMkLst>
        </pc:spChg>
        <pc:spChg chg="mod ord">
          <ac:chgData name="선희 이" userId="169da250-c00f-431e-b56c-5762ca689ce3" providerId="ADAL" clId="{D969A301-A9D6-48C1-BDC3-D8E1FFAF7A2A}" dt="2021-03-09T08:42:27.215" v="101" actId="26606"/>
          <ac:spMkLst>
            <pc:docMk/>
            <pc:sldMk cId="596972704" sldId="263"/>
            <ac:spMk id="5" creationId="{00000000-0000-0000-0000-000000000000}"/>
          </ac:spMkLst>
        </pc:spChg>
        <pc:spChg chg="mod ord">
          <ac:chgData name="선희 이" userId="169da250-c00f-431e-b56c-5762ca689ce3" providerId="ADAL" clId="{D969A301-A9D6-48C1-BDC3-D8E1FFAF7A2A}" dt="2021-03-09T08:42:27.215" v="101" actId="26606"/>
          <ac:spMkLst>
            <pc:docMk/>
            <pc:sldMk cId="596972704" sldId="263"/>
            <ac:spMk id="6" creationId="{00000000-0000-0000-0000-000000000000}"/>
          </ac:spMkLst>
        </pc:spChg>
        <pc:spChg chg="add del mod">
          <ac:chgData name="선희 이" userId="169da250-c00f-431e-b56c-5762ca689ce3" providerId="ADAL" clId="{D969A301-A9D6-48C1-BDC3-D8E1FFAF7A2A}" dt="2021-03-09T08:49:50.722" v="125"/>
          <ac:spMkLst>
            <pc:docMk/>
            <pc:sldMk cId="596972704" sldId="263"/>
            <ac:spMk id="11" creationId="{A5A47FCD-B1B4-460D-B0D7-EC94A7F30A16}"/>
          </ac:spMkLst>
        </pc:spChg>
        <pc:picChg chg="add del">
          <ac:chgData name="선희 이" userId="169da250-c00f-431e-b56c-5762ca689ce3" providerId="ADAL" clId="{D969A301-A9D6-48C1-BDC3-D8E1FFAF7A2A}" dt="2021-03-09T08:38:39.318" v="98"/>
          <ac:picMkLst>
            <pc:docMk/>
            <pc:sldMk cId="596972704" sldId="263"/>
            <ac:picMk id="4" creationId="{88A66AE4-7BE9-45EC-9ADA-6DC1F8189BBA}"/>
          </ac:picMkLst>
        </pc:picChg>
        <pc:picChg chg="add">
          <ac:chgData name="선희 이" userId="169da250-c00f-431e-b56c-5762ca689ce3" providerId="ADAL" clId="{D969A301-A9D6-48C1-BDC3-D8E1FFAF7A2A}" dt="2021-03-09T08:42:07.956" v="100"/>
          <ac:picMkLst>
            <pc:docMk/>
            <pc:sldMk cId="596972704" sldId="263"/>
            <ac:picMk id="7" creationId="{6C4F4756-2A48-4B7F-A0AC-60A1F1A1DA59}"/>
          </ac:picMkLst>
        </pc:picChg>
        <pc:picChg chg="add del">
          <ac:chgData name="선희 이" userId="169da250-c00f-431e-b56c-5762ca689ce3" providerId="ADAL" clId="{D969A301-A9D6-48C1-BDC3-D8E1FFAF7A2A}" dt="2021-03-09T08:48:18.184" v="116" actId="478"/>
          <ac:picMkLst>
            <pc:docMk/>
            <pc:sldMk cId="596972704" sldId="263"/>
            <ac:picMk id="8" creationId="{88ECE0D9-7244-45B0-978F-24E428C43DD8}"/>
          </ac:picMkLst>
        </pc:picChg>
        <pc:picChg chg="add del">
          <ac:chgData name="선희 이" userId="169da250-c00f-431e-b56c-5762ca689ce3" providerId="ADAL" clId="{D969A301-A9D6-48C1-BDC3-D8E1FFAF7A2A}" dt="2021-03-09T08:43:29.050" v="104"/>
          <ac:picMkLst>
            <pc:docMk/>
            <pc:sldMk cId="596972704" sldId="263"/>
            <ac:picMk id="9" creationId="{6C4F4756-2A48-4B7F-A0AC-60A1F1A1DA59}"/>
          </ac:picMkLst>
        </pc:picChg>
        <pc:picChg chg="add del mod">
          <ac:chgData name="선희 이" userId="169da250-c00f-431e-b56c-5762ca689ce3" providerId="ADAL" clId="{D969A301-A9D6-48C1-BDC3-D8E1FFAF7A2A}" dt="2021-03-09T08:44:12.379" v="109" actId="478"/>
          <ac:picMkLst>
            <pc:docMk/>
            <pc:sldMk cId="596972704" sldId="263"/>
            <ac:picMk id="10" creationId="{6C4F4756-2A48-4B7F-A0AC-60A1F1A1DA59}"/>
          </ac:picMkLst>
        </pc:picChg>
        <pc:picChg chg="add del mod">
          <ac:chgData name="선희 이" userId="169da250-c00f-431e-b56c-5762ca689ce3" providerId="ADAL" clId="{D969A301-A9D6-48C1-BDC3-D8E1FFAF7A2A}" dt="2021-03-09T08:45:00.662" v="114" actId="478"/>
          <ac:picMkLst>
            <pc:docMk/>
            <pc:sldMk cId="596972704" sldId="263"/>
            <ac:picMk id="12" creationId="{6C4F4756-2A48-4B7F-A0AC-60A1F1A1DA59}"/>
          </ac:picMkLst>
        </pc:picChg>
        <pc:picChg chg="add mod modCrop">
          <ac:chgData name="선희 이" userId="169da250-c00f-431e-b56c-5762ca689ce3" providerId="ADAL" clId="{D969A301-A9D6-48C1-BDC3-D8E1FFAF7A2A}" dt="2021-03-09T10:23:02.977" v="181" actId="14100"/>
          <ac:picMkLst>
            <pc:docMk/>
            <pc:sldMk cId="596972704" sldId="263"/>
            <ac:picMk id="13" creationId="{9C296C54-B329-4F66-9D22-9DE5149086FA}"/>
          </ac:picMkLst>
        </pc:picChg>
      </pc:sldChg>
      <pc:sldChg chg="del">
        <pc:chgData name="선희 이" userId="169da250-c00f-431e-b56c-5762ca689ce3" providerId="ADAL" clId="{D969A301-A9D6-48C1-BDC3-D8E1FFAF7A2A}" dt="2021-03-09T09:03:30.400" v="138" actId="2696"/>
        <pc:sldMkLst>
          <pc:docMk/>
          <pc:sldMk cId="1330209959" sldId="264"/>
        </pc:sldMkLst>
      </pc:sldChg>
      <pc:sldChg chg="addSp delSp modSp add mod modClrScheme chgLayout">
        <pc:chgData name="선희 이" userId="169da250-c00f-431e-b56c-5762ca689ce3" providerId="ADAL" clId="{D969A301-A9D6-48C1-BDC3-D8E1FFAF7A2A}" dt="2021-03-09T10:35:15.944" v="193"/>
        <pc:sldMkLst>
          <pc:docMk/>
          <pc:sldMk cId="2883997225" sldId="264"/>
        </pc:sldMkLst>
        <pc:spChg chg="mod">
          <ac:chgData name="선희 이" userId="169da250-c00f-431e-b56c-5762ca689ce3" providerId="ADAL" clId="{D969A301-A9D6-48C1-BDC3-D8E1FFAF7A2A}" dt="2021-03-09T10:28:48.264" v="189" actId="26606"/>
          <ac:spMkLst>
            <pc:docMk/>
            <pc:sldMk cId="2883997225" sldId="264"/>
            <ac:spMk id="2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10:28:48.264" v="189" actId="26606"/>
          <ac:spMkLst>
            <pc:docMk/>
            <pc:sldMk cId="2883997225" sldId="264"/>
            <ac:spMk id="3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10:28:48.264" v="189" actId="26606"/>
          <ac:spMkLst>
            <pc:docMk/>
            <pc:sldMk cId="2883997225" sldId="264"/>
            <ac:spMk id="5" creationId="{00000000-0000-0000-0000-000000000000}"/>
          </ac:spMkLst>
        </pc:spChg>
        <pc:spChg chg="mod">
          <ac:chgData name="선희 이" userId="169da250-c00f-431e-b56c-5762ca689ce3" providerId="ADAL" clId="{D969A301-A9D6-48C1-BDC3-D8E1FFAF7A2A}" dt="2021-03-09T10:28:48.264" v="189" actId="26606"/>
          <ac:spMkLst>
            <pc:docMk/>
            <pc:sldMk cId="2883997225" sldId="264"/>
            <ac:spMk id="6" creationId="{00000000-0000-0000-0000-000000000000}"/>
          </ac:spMkLst>
        </pc:spChg>
        <pc:picChg chg="add del mod modCrop">
          <ac:chgData name="선희 이" userId="169da250-c00f-431e-b56c-5762ca689ce3" providerId="ADAL" clId="{D969A301-A9D6-48C1-BDC3-D8E1FFAF7A2A}" dt="2021-03-09T10:28:29.816" v="187"/>
          <ac:picMkLst>
            <pc:docMk/>
            <pc:sldMk cId="2883997225" sldId="264"/>
            <ac:picMk id="4" creationId="{52118A38-B749-4DF8-A531-5660DC1DF8A9}"/>
          </ac:picMkLst>
        </pc:picChg>
        <pc:picChg chg="add del mod">
          <ac:chgData name="선희 이" userId="169da250-c00f-431e-b56c-5762ca689ce3" providerId="ADAL" clId="{D969A301-A9D6-48C1-BDC3-D8E1FFAF7A2A}" dt="2021-03-09T10:23:24.583" v="184"/>
          <ac:picMkLst>
            <pc:docMk/>
            <pc:sldMk cId="2883997225" sldId="264"/>
            <ac:picMk id="7" creationId="{357A0664-D503-48AF-BCEE-65AF5F7E4AC0}"/>
          </ac:picMkLst>
        </pc:picChg>
        <pc:picChg chg="add del">
          <ac:chgData name="선희 이" userId="169da250-c00f-431e-b56c-5762ca689ce3" providerId="ADAL" clId="{D969A301-A9D6-48C1-BDC3-D8E1FFAF7A2A}" dt="2021-03-09T10:34:53.468" v="192"/>
          <ac:picMkLst>
            <pc:docMk/>
            <pc:sldMk cId="2883997225" sldId="264"/>
            <ac:picMk id="8" creationId="{72E5CA84-2808-4B1D-9A95-181A26971D19}"/>
          </ac:picMkLst>
        </pc:picChg>
        <pc:picChg chg="add del mod ord">
          <ac:chgData name="선희 이" userId="169da250-c00f-431e-b56c-5762ca689ce3" providerId="ADAL" clId="{D969A301-A9D6-48C1-BDC3-D8E1FFAF7A2A}" dt="2021-03-09T10:28:51.561" v="190"/>
          <ac:picMkLst>
            <pc:docMk/>
            <pc:sldMk cId="2883997225" sldId="264"/>
            <ac:picMk id="9" creationId="{30A7D425-A022-4CB1-B3B0-A72724F13C54}"/>
          </ac:picMkLst>
        </pc:picChg>
        <pc:picChg chg="add">
          <ac:chgData name="선희 이" userId="169da250-c00f-431e-b56c-5762ca689ce3" providerId="ADAL" clId="{D969A301-A9D6-48C1-BDC3-D8E1FFAF7A2A}" dt="2021-03-09T10:35:15.944" v="193"/>
          <ac:picMkLst>
            <pc:docMk/>
            <pc:sldMk cId="2883997225" sldId="264"/>
            <ac:picMk id="10" creationId="{5E8E9166-5DF5-42EC-967F-FF3AAEE84DCA}"/>
          </ac:picMkLst>
        </pc:picChg>
        <pc:picChg chg="del">
          <ac:chgData name="선희 이" userId="169da250-c00f-431e-b56c-5762ca689ce3" providerId="ADAL" clId="{D969A301-A9D6-48C1-BDC3-D8E1FFAF7A2A}" dt="2021-03-09T10:13:35.230" v="172"/>
          <ac:picMkLst>
            <pc:docMk/>
            <pc:sldMk cId="2883997225" sldId="264"/>
            <ac:picMk id="13" creationId="{9C296C54-B329-4F66-9D22-9DE5149086FA}"/>
          </ac:picMkLst>
        </pc:picChg>
      </pc:sldChg>
      <pc:sldChg chg="addSp delSp add">
        <pc:chgData name="선희 이" userId="169da250-c00f-431e-b56c-5762ca689ce3" providerId="ADAL" clId="{D969A301-A9D6-48C1-BDC3-D8E1FFAF7A2A}" dt="2021-03-09T10:37:17.549" v="194"/>
        <pc:sldMkLst>
          <pc:docMk/>
          <pc:sldMk cId="248969191" sldId="265"/>
        </pc:sldMkLst>
        <pc:picChg chg="add">
          <ac:chgData name="선희 이" userId="169da250-c00f-431e-b56c-5762ca689ce3" providerId="ADAL" clId="{D969A301-A9D6-48C1-BDC3-D8E1FFAF7A2A}" dt="2021-03-09T10:37:17.549" v="194"/>
          <ac:picMkLst>
            <pc:docMk/>
            <pc:sldMk cId="248969191" sldId="265"/>
            <ac:picMk id="4" creationId="{A36A4FF1-FB4E-457D-BEE3-1641F35DDC48}"/>
          </ac:picMkLst>
        </pc:picChg>
        <pc:picChg chg="del">
          <ac:chgData name="선희 이" userId="169da250-c00f-431e-b56c-5762ca689ce3" providerId="ADAL" clId="{D969A301-A9D6-48C1-BDC3-D8E1FFAF7A2A}" dt="2021-03-09T10:13:38.585" v="173"/>
          <ac:picMkLst>
            <pc:docMk/>
            <pc:sldMk cId="248969191" sldId="265"/>
            <ac:picMk id="13" creationId="{9C296C54-B329-4F66-9D22-9DE5149086FA}"/>
          </ac:picMkLst>
        </pc:picChg>
      </pc:sldChg>
      <pc:sldChg chg="del">
        <pc:chgData name="선희 이" userId="169da250-c00f-431e-b56c-5762ca689ce3" providerId="ADAL" clId="{D969A301-A9D6-48C1-BDC3-D8E1FFAF7A2A}" dt="2021-03-09T09:03:35.074" v="144" actId="2696"/>
        <pc:sldMkLst>
          <pc:docMk/>
          <pc:sldMk cId="1967497016" sldId="265"/>
        </pc:sldMkLst>
      </pc:sldChg>
      <pc:sldChg chg="del">
        <pc:chgData name="선희 이" userId="169da250-c00f-431e-b56c-5762ca689ce3" providerId="ADAL" clId="{D969A301-A9D6-48C1-BDC3-D8E1FFAF7A2A}" dt="2021-03-09T09:03:35.056" v="143" actId="2696"/>
        <pc:sldMkLst>
          <pc:docMk/>
          <pc:sldMk cId="19106948" sldId="266"/>
        </pc:sldMkLst>
      </pc:sldChg>
      <pc:sldChg chg="addSp delSp add">
        <pc:chgData name="선희 이" userId="169da250-c00f-431e-b56c-5762ca689ce3" providerId="ADAL" clId="{D969A301-A9D6-48C1-BDC3-D8E1FFAF7A2A}" dt="2021-03-09T10:40:41.960" v="197"/>
        <pc:sldMkLst>
          <pc:docMk/>
          <pc:sldMk cId="3580090381" sldId="266"/>
        </pc:sldMkLst>
        <pc:picChg chg="add del">
          <ac:chgData name="선희 이" userId="169da250-c00f-431e-b56c-5762ca689ce3" providerId="ADAL" clId="{D969A301-A9D6-48C1-BDC3-D8E1FFAF7A2A}" dt="2021-03-09T10:40:25.231" v="196"/>
          <ac:picMkLst>
            <pc:docMk/>
            <pc:sldMk cId="3580090381" sldId="266"/>
            <ac:picMk id="4" creationId="{FB33000C-E0D6-471B-8940-44C7FCFB9BFC}"/>
          </ac:picMkLst>
        </pc:picChg>
        <pc:picChg chg="add">
          <ac:chgData name="선희 이" userId="169da250-c00f-431e-b56c-5762ca689ce3" providerId="ADAL" clId="{D969A301-A9D6-48C1-BDC3-D8E1FFAF7A2A}" dt="2021-03-09T10:40:41.960" v="197"/>
          <ac:picMkLst>
            <pc:docMk/>
            <pc:sldMk cId="3580090381" sldId="266"/>
            <ac:picMk id="7" creationId="{5A2F15B2-7508-4311-8101-C80AC30B6F59}"/>
          </ac:picMkLst>
        </pc:picChg>
        <pc:picChg chg="del">
          <ac:chgData name="선희 이" userId="169da250-c00f-431e-b56c-5762ca689ce3" providerId="ADAL" clId="{D969A301-A9D6-48C1-BDC3-D8E1FFAF7A2A}" dt="2021-03-09T10:13:41.762" v="174"/>
          <ac:picMkLst>
            <pc:docMk/>
            <pc:sldMk cId="3580090381" sldId="266"/>
            <ac:picMk id="13" creationId="{9C296C54-B329-4F66-9D22-9DE5149086FA}"/>
          </ac:picMkLst>
        </pc:picChg>
      </pc:sldChg>
      <pc:sldChg chg="del">
        <pc:chgData name="선희 이" userId="169da250-c00f-431e-b56c-5762ca689ce3" providerId="ADAL" clId="{D969A301-A9D6-48C1-BDC3-D8E1FFAF7A2A}" dt="2021-03-09T09:03:35.023" v="142" actId="2696"/>
        <pc:sldMkLst>
          <pc:docMk/>
          <pc:sldMk cId="339356184" sldId="267"/>
        </pc:sldMkLst>
      </pc:sldChg>
      <pc:sldChg chg="addSp delSp add">
        <pc:chgData name="선희 이" userId="169da250-c00f-431e-b56c-5762ca689ce3" providerId="ADAL" clId="{D969A301-A9D6-48C1-BDC3-D8E1FFAF7A2A}" dt="2021-03-09T10:41:41.031" v="201"/>
        <pc:sldMkLst>
          <pc:docMk/>
          <pc:sldMk cId="2468866358" sldId="267"/>
        </pc:sldMkLst>
        <pc:picChg chg="add">
          <ac:chgData name="선희 이" userId="169da250-c00f-431e-b56c-5762ca689ce3" providerId="ADAL" clId="{D969A301-A9D6-48C1-BDC3-D8E1FFAF7A2A}" dt="2021-03-09T10:41:41.031" v="201"/>
          <ac:picMkLst>
            <pc:docMk/>
            <pc:sldMk cId="2468866358" sldId="267"/>
            <ac:picMk id="4" creationId="{E9594F2D-FED1-4DBD-9281-A61BEC89A0FA}"/>
          </ac:picMkLst>
        </pc:picChg>
        <pc:picChg chg="del">
          <ac:chgData name="선희 이" userId="169da250-c00f-431e-b56c-5762ca689ce3" providerId="ADAL" clId="{D969A301-A9D6-48C1-BDC3-D8E1FFAF7A2A}" dt="2021-03-09T10:13:45.533" v="175"/>
          <ac:picMkLst>
            <pc:docMk/>
            <pc:sldMk cId="2468866358" sldId="267"/>
            <ac:picMk id="13" creationId="{9C296C54-B329-4F66-9D22-9DE5149086FA}"/>
          </ac:picMkLst>
        </pc:picChg>
      </pc:sldChg>
      <pc:sldChg chg="del">
        <pc:chgData name="선희 이" userId="169da250-c00f-431e-b56c-5762ca689ce3" providerId="ADAL" clId="{D969A301-A9D6-48C1-BDC3-D8E1FFAF7A2A}" dt="2021-03-09T09:03:34.915" v="140" actId="2696"/>
        <pc:sldMkLst>
          <pc:docMk/>
          <pc:sldMk cId="2053531363" sldId="268"/>
        </pc:sldMkLst>
      </pc:sldChg>
      <pc:sldChg chg="addSp delSp add">
        <pc:chgData name="선희 이" userId="169da250-c00f-431e-b56c-5762ca689ce3" providerId="ADAL" clId="{D969A301-A9D6-48C1-BDC3-D8E1FFAF7A2A}" dt="2021-03-09T10:44:27.617" v="204"/>
        <pc:sldMkLst>
          <pc:docMk/>
          <pc:sldMk cId="3186346741" sldId="268"/>
        </pc:sldMkLst>
        <pc:picChg chg="add del">
          <ac:chgData name="선희 이" userId="169da250-c00f-431e-b56c-5762ca689ce3" providerId="ADAL" clId="{D969A301-A9D6-48C1-BDC3-D8E1FFAF7A2A}" dt="2021-03-09T10:44:16.073" v="203"/>
          <ac:picMkLst>
            <pc:docMk/>
            <pc:sldMk cId="3186346741" sldId="268"/>
            <ac:picMk id="4" creationId="{679112F8-23BF-496C-826C-B1C1D9A93654}"/>
          </ac:picMkLst>
        </pc:picChg>
        <pc:picChg chg="add">
          <ac:chgData name="선희 이" userId="169da250-c00f-431e-b56c-5762ca689ce3" providerId="ADAL" clId="{D969A301-A9D6-48C1-BDC3-D8E1FFAF7A2A}" dt="2021-03-09T10:44:27.617" v="204"/>
          <ac:picMkLst>
            <pc:docMk/>
            <pc:sldMk cId="3186346741" sldId="268"/>
            <ac:picMk id="7" creationId="{9C862642-9A6F-4B1A-BC94-E03A10E2A9CE}"/>
          </ac:picMkLst>
        </pc:picChg>
      </pc:sldChg>
      <pc:sldChg chg="add del">
        <pc:chgData name="선희 이" userId="169da250-c00f-431e-b56c-5762ca689ce3" providerId="ADAL" clId="{D969A301-A9D6-48C1-BDC3-D8E1FFAF7A2A}" dt="2021-03-09T10:44:54.028" v="206" actId="2696"/>
        <pc:sldMkLst>
          <pc:docMk/>
          <pc:sldMk cId="1427364217" sldId="269"/>
        </pc:sldMkLst>
      </pc:sldChg>
      <pc:sldChg chg="del">
        <pc:chgData name="선희 이" userId="169da250-c00f-431e-b56c-5762ca689ce3" providerId="ADAL" clId="{D969A301-A9D6-48C1-BDC3-D8E1FFAF7A2A}" dt="2021-03-09T09:03:34.967" v="141" actId="2696"/>
        <pc:sldMkLst>
          <pc:docMk/>
          <pc:sldMk cId="2971045383" sldId="269"/>
        </pc:sldMkLst>
      </pc:sldChg>
      <pc:sldChg chg="del">
        <pc:chgData name="선희 이" userId="169da250-c00f-431e-b56c-5762ca689ce3" providerId="ADAL" clId="{D969A301-A9D6-48C1-BDC3-D8E1FFAF7A2A}" dt="2021-03-09T10:12:29.765" v="145" actId="2696"/>
        <pc:sldMkLst>
          <pc:docMk/>
          <pc:sldMk cId="3401907505" sldId="270"/>
        </pc:sldMkLst>
      </pc:sldChg>
      <pc:sldChg chg="add del">
        <pc:chgData name="선희 이" userId="169da250-c00f-431e-b56c-5762ca689ce3" providerId="ADAL" clId="{D969A301-A9D6-48C1-BDC3-D8E1FFAF7A2A}" dt="2021-03-09T10:44:54.019" v="205" actId="2696"/>
        <pc:sldMkLst>
          <pc:docMk/>
          <pc:sldMk cId="3531071910" sldId="270"/>
        </pc:sldMkLst>
      </pc:sldChg>
      <pc:sldChg chg="modSp add del">
        <pc:chgData name="선희 이" userId="169da250-c00f-431e-b56c-5762ca689ce3" providerId="ADAL" clId="{D969A301-A9D6-48C1-BDC3-D8E1FFAF7A2A}" dt="2021-03-09T10:13:26.477" v="161" actId="2696"/>
        <pc:sldMkLst>
          <pc:docMk/>
          <pc:sldMk cId="2320743179" sldId="271"/>
        </pc:sldMkLst>
        <pc:spChg chg="mod">
          <ac:chgData name="선희 이" userId="169da250-c00f-431e-b56c-5762ca689ce3" providerId="ADAL" clId="{D969A301-A9D6-48C1-BDC3-D8E1FFAF7A2A}" dt="2021-03-09T09:02:58.049" v="135"/>
          <ac:spMkLst>
            <pc:docMk/>
            <pc:sldMk cId="2320743179" sldId="271"/>
            <ac:spMk id="4" creationId="{00000000-0000-0000-0000-000000000000}"/>
          </ac:spMkLst>
        </pc:spChg>
      </pc:sldChg>
      <pc:sldChg chg="add del">
        <pc:chgData name="선희 이" userId="169da250-c00f-431e-b56c-5762ca689ce3" providerId="ADAL" clId="{D969A301-A9D6-48C1-BDC3-D8E1FFAF7A2A}" dt="2021-03-09T10:13:26.493" v="162" actId="2696"/>
        <pc:sldMkLst>
          <pc:docMk/>
          <pc:sldMk cId="229054121" sldId="272"/>
        </pc:sldMkLst>
      </pc:sldChg>
      <pc:sldChg chg="del">
        <pc:chgData name="선희 이" userId="169da250-c00f-431e-b56c-5762ca689ce3" providerId="ADAL" clId="{D969A301-A9D6-48C1-BDC3-D8E1FFAF7A2A}" dt="2021-03-09T10:12:29.905" v="150" actId="2696"/>
        <pc:sldMkLst>
          <pc:docMk/>
          <pc:sldMk cId="4090510765" sldId="272"/>
        </pc:sldMkLst>
      </pc:sldChg>
      <pc:sldChg chg="del">
        <pc:chgData name="선희 이" userId="169da250-c00f-431e-b56c-5762ca689ce3" providerId="ADAL" clId="{D969A301-A9D6-48C1-BDC3-D8E1FFAF7A2A}" dt="2021-03-09T10:12:29.866" v="149" actId="2696"/>
        <pc:sldMkLst>
          <pc:docMk/>
          <pc:sldMk cId="555249585" sldId="273"/>
        </pc:sldMkLst>
      </pc:sldChg>
      <pc:sldChg chg="add del">
        <pc:chgData name="선희 이" userId="169da250-c00f-431e-b56c-5762ca689ce3" providerId="ADAL" clId="{D969A301-A9D6-48C1-BDC3-D8E1FFAF7A2A}" dt="2021-03-09T10:13:26.510" v="163" actId="2696"/>
        <pc:sldMkLst>
          <pc:docMk/>
          <pc:sldMk cId="3732533426" sldId="273"/>
        </pc:sldMkLst>
      </pc:sldChg>
      <pc:sldChg chg="add del">
        <pc:chgData name="선희 이" userId="169da250-c00f-431e-b56c-5762ca689ce3" providerId="ADAL" clId="{D969A301-A9D6-48C1-BDC3-D8E1FFAF7A2A}" dt="2021-03-09T10:13:26.533" v="164" actId="2696"/>
        <pc:sldMkLst>
          <pc:docMk/>
          <pc:sldMk cId="815429060" sldId="274"/>
        </pc:sldMkLst>
      </pc:sldChg>
      <pc:sldChg chg="del">
        <pc:chgData name="선희 이" userId="169da250-c00f-431e-b56c-5762ca689ce3" providerId="ADAL" clId="{D969A301-A9D6-48C1-BDC3-D8E1FFAF7A2A}" dt="2021-03-09T10:12:29.839" v="148" actId="2696"/>
        <pc:sldMkLst>
          <pc:docMk/>
          <pc:sldMk cId="2990102750" sldId="274"/>
        </pc:sldMkLst>
      </pc:sldChg>
      <pc:sldChg chg="del">
        <pc:chgData name="선희 이" userId="169da250-c00f-431e-b56c-5762ca689ce3" providerId="ADAL" clId="{D969A301-A9D6-48C1-BDC3-D8E1FFAF7A2A}" dt="2021-03-09T10:12:29.828" v="147" actId="2696"/>
        <pc:sldMkLst>
          <pc:docMk/>
          <pc:sldMk cId="106508106" sldId="275"/>
        </pc:sldMkLst>
      </pc:sldChg>
      <pc:sldChg chg="add del">
        <pc:chgData name="선희 이" userId="169da250-c00f-431e-b56c-5762ca689ce3" providerId="ADAL" clId="{D969A301-A9D6-48C1-BDC3-D8E1FFAF7A2A}" dt="2021-03-09T10:13:26.572" v="165" actId="2696"/>
        <pc:sldMkLst>
          <pc:docMk/>
          <pc:sldMk cId="123291825" sldId="275"/>
        </pc:sldMkLst>
      </pc:sldChg>
      <pc:sldChg chg="add del">
        <pc:chgData name="선희 이" userId="169da250-c00f-431e-b56c-5762ca689ce3" providerId="ADAL" clId="{D969A301-A9D6-48C1-BDC3-D8E1FFAF7A2A}" dt="2021-03-09T10:13:26.587" v="166" actId="2696"/>
        <pc:sldMkLst>
          <pc:docMk/>
          <pc:sldMk cId="3327770506" sldId="276"/>
        </pc:sldMkLst>
      </pc:sldChg>
      <pc:sldChg chg="del">
        <pc:chgData name="선희 이" userId="169da250-c00f-431e-b56c-5762ca689ce3" providerId="ADAL" clId="{D969A301-A9D6-48C1-BDC3-D8E1FFAF7A2A}" dt="2021-03-09T10:12:29.780" v="146" actId="2696"/>
        <pc:sldMkLst>
          <pc:docMk/>
          <pc:sldMk cId="3550713061" sldId="276"/>
        </pc:sldMkLst>
      </pc:sldChg>
      <pc:sldChg chg="del">
        <pc:chgData name="선희 이" userId="169da250-c00f-431e-b56c-5762ca689ce3" providerId="ADAL" clId="{D969A301-A9D6-48C1-BDC3-D8E1FFAF7A2A}" dt="2021-03-09T09:03:34.864" v="139" actId="2696"/>
        <pc:sldMkLst>
          <pc:docMk/>
          <pc:sldMk cId="300092095" sldId="277"/>
        </pc:sldMkLst>
      </pc:sldChg>
      <pc:sldChg chg="add del">
        <pc:chgData name="선희 이" userId="169da250-c00f-431e-b56c-5762ca689ce3" providerId="ADAL" clId="{D969A301-A9D6-48C1-BDC3-D8E1FFAF7A2A}" dt="2021-03-09T10:13:26.616" v="167" actId="2696"/>
        <pc:sldMkLst>
          <pc:docMk/>
          <pc:sldMk cId="4179611003" sldId="277"/>
        </pc:sldMkLst>
      </pc:sldChg>
      <pc:sldChg chg="add del">
        <pc:chgData name="선희 이" userId="169da250-c00f-431e-b56c-5762ca689ce3" providerId="ADAL" clId="{D969A301-A9D6-48C1-BDC3-D8E1FFAF7A2A}" dt="2021-03-09T10:13:26.466" v="160" actId="2696"/>
        <pc:sldMkLst>
          <pc:docMk/>
          <pc:sldMk cId="1267429033" sldId="278"/>
        </pc:sldMkLst>
      </pc:sldChg>
    </pc:docChg>
  </pc:docChgLst>
  <pc:docChgLst>
    <pc:chgData name="이선희 매니저 투명경영지원팀" userId="169da250-c00f-431e-b56c-5762ca689ce3" providerId="ADAL" clId="{6FB6F718-500B-4590-8BE5-22FA4B74FC60}"/>
    <pc:docChg chg="undo custSel mod modSld">
      <pc:chgData name="이선희 매니저 투명경영지원팀" userId="169da250-c00f-431e-b56c-5762ca689ce3" providerId="ADAL" clId="{6FB6F718-500B-4590-8BE5-22FA4B74FC60}" dt="2022-03-10T07:01:57.711" v="11" actId="1076"/>
      <pc:docMkLst>
        <pc:docMk/>
      </pc:docMkLst>
      <pc:sldChg chg="modSp">
        <pc:chgData name="이선희 매니저 투명경영지원팀" userId="169da250-c00f-431e-b56c-5762ca689ce3" providerId="ADAL" clId="{6FB6F718-500B-4590-8BE5-22FA4B74FC60}" dt="2022-03-10T06:49:22.178" v="3" actId="6549"/>
        <pc:sldMkLst>
          <pc:docMk/>
          <pc:sldMk cId="2471564395" sldId="258"/>
        </pc:sldMkLst>
        <pc:spChg chg="mod">
          <ac:chgData name="이선희 매니저 투명경영지원팀" userId="169da250-c00f-431e-b56c-5762ca689ce3" providerId="ADAL" clId="{6FB6F718-500B-4590-8BE5-22FA4B74FC60}" dt="2022-03-10T06:49:18.391" v="1" actId="6549"/>
          <ac:spMkLst>
            <pc:docMk/>
            <pc:sldMk cId="2471564395" sldId="258"/>
            <ac:spMk id="2" creationId="{00000000-0000-0000-0000-000000000000}"/>
          </ac:spMkLst>
        </pc:spChg>
        <pc:spChg chg="mod">
          <ac:chgData name="이선희 매니저 투명경영지원팀" userId="169da250-c00f-431e-b56c-5762ca689ce3" providerId="ADAL" clId="{6FB6F718-500B-4590-8BE5-22FA4B74FC60}" dt="2022-03-10T06:49:22.178" v="3" actId="6549"/>
          <ac:spMkLst>
            <pc:docMk/>
            <pc:sldMk cId="2471564395" sldId="258"/>
            <ac:spMk id="3" creationId="{00000000-0000-0000-0000-000000000000}"/>
          </ac:spMkLst>
        </pc:spChg>
      </pc:sldChg>
      <pc:sldChg chg="addSp delSp modSp mod modClrScheme chgLayout">
        <pc:chgData name="이선희 매니저 투명경영지원팀" userId="169da250-c00f-431e-b56c-5762ca689ce3" providerId="ADAL" clId="{6FB6F718-500B-4590-8BE5-22FA4B74FC60}" dt="2022-03-10T07:01:57.711" v="11" actId="1076"/>
        <pc:sldMkLst>
          <pc:docMk/>
          <pc:sldMk cId="2883997225" sldId="264"/>
        </pc:sldMkLst>
        <pc:spChg chg="mod">
          <ac:chgData name="이선희 매니저 투명경영지원팀" userId="169da250-c00f-431e-b56c-5762ca689ce3" providerId="ADAL" clId="{6FB6F718-500B-4590-8BE5-22FA4B74FC60}" dt="2022-03-10T07:01:55.081" v="9" actId="26606"/>
          <ac:spMkLst>
            <pc:docMk/>
            <pc:sldMk cId="2883997225" sldId="264"/>
            <ac:spMk id="2" creationId="{00000000-0000-0000-0000-000000000000}"/>
          </ac:spMkLst>
        </pc:spChg>
        <pc:spChg chg="mod">
          <ac:chgData name="이선희 매니저 투명경영지원팀" userId="169da250-c00f-431e-b56c-5762ca689ce3" providerId="ADAL" clId="{6FB6F718-500B-4590-8BE5-22FA4B74FC60}" dt="2022-03-10T07:01:55.081" v="9" actId="26606"/>
          <ac:spMkLst>
            <pc:docMk/>
            <pc:sldMk cId="2883997225" sldId="264"/>
            <ac:spMk id="3" creationId="{00000000-0000-0000-0000-000000000000}"/>
          </ac:spMkLst>
        </pc:spChg>
        <pc:spChg chg="mod">
          <ac:chgData name="이선희 매니저 투명경영지원팀" userId="169da250-c00f-431e-b56c-5762ca689ce3" providerId="ADAL" clId="{6FB6F718-500B-4590-8BE5-22FA4B74FC60}" dt="2022-03-10T07:01:55.081" v="9" actId="26606"/>
          <ac:spMkLst>
            <pc:docMk/>
            <pc:sldMk cId="2883997225" sldId="264"/>
            <ac:spMk id="5" creationId="{00000000-0000-0000-0000-000000000000}"/>
          </ac:spMkLst>
        </pc:spChg>
        <pc:spChg chg="mod">
          <ac:chgData name="이선희 매니저 투명경영지원팀" userId="169da250-c00f-431e-b56c-5762ca689ce3" providerId="ADAL" clId="{6FB6F718-500B-4590-8BE5-22FA4B74FC60}" dt="2022-03-10T07:01:55.081" v="9" actId="26606"/>
          <ac:spMkLst>
            <pc:docMk/>
            <pc:sldMk cId="2883997225" sldId="264"/>
            <ac:spMk id="6" creationId="{00000000-0000-0000-0000-000000000000}"/>
          </ac:spMkLst>
        </pc:spChg>
        <pc:spChg chg="add del mod">
          <ac:chgData name="이선희 매니저 투명경영지원팀" userId="169da250-c00f-431e-b56c-5762ca689ce3" providerId="ADAL" clId="{6FB6F718-500B-4590-8BE5-22FA4B74FC60}" dt="2022-03-10T07:01:55.081" v="9" actId="26606"/>
          <ac:spMkLst>
            <pc:docMk/>
            <pc:sldMk cId="2883997225" sldId="264"/>
            <ac:spMk id="12" creationId="{ADC1FFEC-7512-47DE-A1E7-90334E6AEAD1}"/>
          </ac:spMkLst>
        </pc:spChg>
        <pc:picChg chg="add mod ord">
          <ac:chgData name="이선희 매니저 투명경영지원팀" userId="169da250-c00f-431e-b56c-5762ca689ce3" providerId="ADAL" clId="{6FB6F718-500B-4590-8BE5-22FA4B74FC60}" dt="2022-03-10T07:01:57.711" v="11" actId="1076"/>
          <ac:picMkLst>
            <pc:docMk/>
            <pc:sldMk cId="2883997225" sldId="264"/>
            <ac:picMk id="7" creationId="{1936B7CA-4D57-45E8-B027-F582D91146CB}"/>
          </ac:picMkLst>
        </pc:picChg>
        <pc:picChg chg="del mod">
          <ac:chgData name="이선희 매니저 투명경영지원팀" userId="169da250-c00f-431e-b56c-5762ca689ce3" providerId="ADAL" clId="{6FB6F718-500B-4590-8BE5-22FA4B74FC60}" dt="2022-03-10T07:00:51.556" v="6" actId="478"/>
          <ac:picMkLst>
            <pc:docMk/>
            <pc:sldMk cId="2883997225" sldId="264"/>
            <ac:picMk id="10" creationId="{5E8E9166-5DF5-42EC-967F-FF3AAEE84DCA}"/>
          </ac:picMkLst>
        </pc:picChg>
      </pc:sldChg>
    </pc:docChg>
  </pc:docChgLst>
  <pc:docChgLst>
    <pc:chgData name="신민정 매니저 투명경영지원팀" userId="ed86b681-6121-411d-ab2c-62e52e79cc12" providerId="ADAL" clId="{F1E36FE6-237E-451A-9444-9ABF299F4C3C}"/>
    <pc:docChg chg="undo custSel modSld">
      <pc:chgData name="신민정 매니저 투명경영지원팀" userId="ed86b681-6121-411d-ab2c-62e52e79cc12" providerId="ADAL" clId="{F1E36FE6-237E-451A-9444-9ABF299F4C3C}" dt="2024-02-21T07:19:30.228" v="8" actId="1076"/>
      <pc:docMkLst>
        <pc:docMk/>
      </pc:docMkLst>
      <pc:sldChg chg="modSp mod">
        <pc:chgData name="신민정 매니저 투명경영지원팀" userId="ed86b681-6121-411d-ab2c-62e52e79cc12" providerId="ADAL" clId="{F1E36FE6-237E-451A-9444-9ABF299F4C3C}" dt="2024-02-21T07:18:53.858" v="5" actId="20577"/>
        <pc:sldMkLst>
          <pc:docMk/>
          <pc:sldMk cId="2471564395" sldId="258"/>
        </pc:sldMkLst>
        <pc:spChg chg="mod">
          <ac:chgData name="신민정 매니저 투명경영지원팀" userId="ed86b681-6121-411d-ab2c-62e52e79cc12" providerId="ADAL" clId="{F1E36FE6-237E-451A-9444-9ABF299F4C3C}" dt="2024-02-21T07:18:50.536" v="3" actId="20577"/>
          <ac:spMkLst>
            <pc:docMk/>
            <pc:sldMk cId="2471564395" sldId="258"/>
            <ac:spMk id="2" creationId="{00000000-0000-0000-0000-000000000000}"/>
          </ac:spMkLst>
        </pc:spChg>
        <pc:spChg chg="mod">
          <ac:chgData name="신민정 매니저 투명경영지원팀" userId="ed86b681-6121-411d-ab2c-62e52e79cc12" providerId="ADAL" clId="{F1E36FE6-237E-451A-9444-9ABF299F4C3C}" dt="2024-02-21T07:18:53.858" v="5" actId="20577"/>
          <ac:spMkLst>
            <pc:docMk/>
            <pc:sldMk cId="2471564395" sldId="258"/>
            <ac:spMk id="3" creationId="{00000000-0000-0000-0000-000000000000}"/>
          </ac:spMkLst>
        </pc:spChg>
      </pc:sldChg>
      <pc:sldChg chg="addSp delSp modSp mod">
        <pc:chgData name="신민정 매니저 투명경영지원팀" userId="ed86b681-6121-411d-ab2c-62e52e79cc12" providerId="ADAL" clId="{F1E36FE6-237E-451A-9444-9ABF299F4C3C}" dt="2024-02-21T07:19:30.228" v="8" actId="1076"/>
        <pc:sldMkLst>
          <pc:docMk/>
          <pc:sldMk cId="2883997225" sldId="264"/>
        </pc:sldMkLst>
        <pc:picChg chg="add del mod">
          <ac:chgData name="신민정 매니저 투명경영지원팀" userId="ed86b681-6121-411d-ab2c-62e52e79cc12" providerId="ADAL" clId="{F1E36FE6-237E-451A-9444-9ABF299F4C3C}" dt="2024-02-21T07:19:30.228" v="8" actId="1076"/>
          <ac:picMkLst>
            <pc:docMk/>
            <pc:sldMk cId="2883997225" sldId="264"/>
            <ac:picMk id="7" creationId="{1936B7CA-4D57-45E8-B027-F582D91146CB}"/>
          </ac:picMkLst>
        </pc:picChg>
      </pc:sldChg>
    </pc:docChg>
  </pc:docChgLst>
  <pc:docChgLst>
    <pc:chgData name="신민정 매니저 투명경영지원팀" userId="ed86b681-6121-411d-ab2c-62e52e79cc12" providerId="ADAL" clId="{56B5EC8A-FDA4-4D6D-AE60-1C28C30436E9}"/>
    <pc:docChg chg="custSel modSld modNotesMaster">
      <pc:chgData name="신민정 매니저 투명경영지원팀" userId="ed86b681-6121-411d-ab2c-62e52e79cc12" providerId="ADAL" clId="{56B5EC8A-FDA4-4D6D-AE60-1C28C30436E9}" dt="2024-03-04T04:25:48.492" v="55" actId="14100"/>
      <pc:docMkLst>
        <pc:docMk/>
      </pc:docMkLst>
      <pc:sldChg chg="addSp delSp modSp mod">
        <pc:chgData name="신민정 매니저 투명경영지원팀" userId="ed86b681-6121-411d-ab2c-62e52e79cc12" providerId="ADAL" clId="{56B5EC8A-FDA4-4D6D-AE60-1C28C30436E9}" dt="2024-03-04T04:25:48.492" v="55" actId="14100"/>
        <pc:sldMkLst>
          <pc:docMk/>
          <pc:sldMk cId="596972704" sldId="263"/>
        </pc:sldMkLst>
        <pc:picChg chg="add mod">
          <ac:chgData name="신민정 매니저 투명경영지원팀" userId="ed86b681-6121-411d-ab2c-62e52e79cc12" providerId="ADAL" clId="{56B5EC8A-FDA4-4D6D-AE60-1C28C30436E9}" dt="2024-03-04T04:25:48.492" v="55" actId="14100"/>
          <ac:picMkLst>
            <pc:docMk/>
            <pc:sldMk cId="596972704" sldId="263"/>
            <ac:picMk id="8" creationId="{ACFD8110-FAFE-C390-06EB-A5A7BCD90D9D}"/>
          </ac:picMkLst>
        </pc:picChg>
        <pc:picChg chg="del">
          <ac:chgData name="신민정 매니저 투명경영지원팀" userId="ed86b681-6121-411d-ab2c-62e52e79cc12" providerId="ADAL" clId="{56B5EC8A-FDA4-4D6D-AE60-1C28C30436E9}" dt="2024-02-21T07:27:27.102" v="0" actId="21"/>
          <ac:picMkLst>
            <pc:docMk/>
            <pc:sldMk cId="596972704" sldId="263"/>
            <ac:picMk id="13" creationId="{9C296C54-B329-4F66-9D22-9DE5149086FA}"/>
          </ac:picMkLst>
        </pc:picChg>
      </pc:sldChg>
      <pc:sldChg chg="addSp delSp modSp mod">
        <pc:chgData name="신민정 매니저 투명경영지원팀" userId="ed86b681-6121-411d-ab2c-62e52e79cc12" providerId="ADAL" clId="{56B5EC8A-FDA4-4D6D-AE60-1C28C30436E9}" dt="2024-03-04T02:31:30.688" v="9" actId="22"/>
        <pc:sldMkLst>
          <pc:docMk/>
          <pc:sldMk cId="2883997225" sldId="264"/>
        </pc:sldMkLst>
        <pc:picChg chg="del mod">
          <ac:chgData name="신민정 매니저 투명경영지원팀" userId="ed86b681-6121-411d-ab2c-62e52e79cc12" providerId="ADAL" clId="{56B5EC8A-FDA4-4D6D-AE60-1C28C30436E9}" dt="2024-03-04T02:29:53.082" v="6" actId="21"/>
          <ac:picMkLst>
            <pc:docMk/>
            <pc:sldMk cId="2883997225" sldId="264"/>
            <ac:picMk id="7" creationId="{1936B7CA-4D57-45E8-B027-F582D91146CB}"/>
          </ac:picMkLst>
        </pc:picChg>
        <pc:picChg chg="add del">
          <ac:chgData name="신민정 매니저 투명경영지원팀" userId="ed86b681-6121-411d-ab2c-62e52e79cc12" providerId="ADAL" clId="{56B5EC8A-FDA4-4D6D-AE60-1C28C30436E9}" dt="2024-03-04T02:30:49.302" v="8" actId="21"/>
          <ac:picMkLst>
            <pc:docMk/>
            <pc:sldMk cId="2883997225" sldId="264"/>
            <ac:picMk id="8" creationId="{C46EDDC2-9E85-556A-0BAE-0CEC9CC83536}"/>
          </ac:picMkLst>
        </pc:picChg>
        <pc:picChg chg="add">
          <ac:chgData name="신민정 매니저 투명경영지원팀" userId="ed86b681-6121-411d-ab2c-62e52e79cc12" providerId="ADAL" clId="{56B5EC8A-FDA4-4D6D-AE60-1C28C30436E9}" dt="2024-03-04T02:31:30.688" v="9" actId="22"/>
          <ac:picMkLst>
            <pc:docMk/>
            <pc:sldMk cId="2883997225" sldId="264"/>
            <ac:picMk id="10" creationId="{E7962D55-4091-F6F6-602D-EF8F99906948}"/>
          </ac:picMkLst>
        </pc:picChg>
      </pc:sldChg>
      <pc:sldChg chg="addSp delSp modSp mod">
        <pc:chgData name="신민정 매니저 투명경영지원팀" userId="ed86b681-6121-411d-ab2c-62e52e79cc12" providerId="ADAL" clId="{56B5EC8A-FDA4-4D6D-AE60-1C28C30436E9}" dt="2024-03-04T04:12:01.863" v="35" actId="14100"/>
        <pc:sldMkLst>
          <pc:docMk/>
          <pc:sldMk cId="248969191" sldId="265"/>
        </pc:sldMkLst>
        <pc:picChg chg="del">
          <ac:chgData name="신민정 매니저 투명경영지원팀" userId="ed86b681-6121-411d-ab2c-62e52e79cc12" providerId="ADAL" clId="{56B5EC8A-FDA4-4D6D-AE60-1C28C30436E9}" dt="2024-03-04T02:35:02.978" v="10" actId="21"/>
          <ac:picMkLst>
            <pc:docMk/>
            <pc:sldMk cId="248969191" sldId="265"/>
            <ac:picMk id="4" creationId="{A36A4FF1-FB4E-457D-BEE3-1641F35DDC48}"/>
          </ac:picMkLst>
        </pc:picChg>
        <pc:picChg chg="add mod">
          <ac:chgData name="신민정 매니저 투명경영지원팀" userId="ed86b681-6121-411d-ab2c-62e52e79cc12" providerId="ADAL" clId="{56B5EC8A-FDA4-4D6D-AE60-1C28C30436E9}" dt="2024-03-04T04:12:01.863" v="35" actId="14100"/>
          <ac:picMkLst>
            <pc:docMk/>
            <pc:sldMk cId="248969191" sldId="265"/>
            <ac:picMk id="8" creationId="{0BD7729C-0E54-66A1-ED59-C1CAE5378595}"/>
          </ac:picMkLst>
        </pc:picChg>
      </pc:sldChg>
      <pc:sldChg chg="addSp delSp modSp mod">
        <pc:chgData name="신민정 매니저 투명경영지원팀" userId="ed86b681-6121-411d-ab2c-62e52e79cc12" providerId="ADAL" clId="{56B5EC8A-FDA4-4D6D-AE60-1C28C30436E9}" dt="2024-03-04T04:12:26.363" v="37" actId="14100"/>
        <pc:sldMkLst>
          <pc:docMk/>
          <pc:sldMk cId="3580090381" sldId="266"/>
        </pc:sldMkLst>
        <pc:picChg chg="del">
          <ac:chgData name="신민정 매니저 투명경영지원팀" userId="ed86b681-6121-411d-ab2c-62e52e79cc12" providerId="ADAL" clId="{56B5EC8A-FDA4-4D6D-AE60-1C28C30436E9}" dt="2024-03-04T02:47:59.560" v="14" actId="21"/>
          <ac:picMkLst>
            <pc:docMk/>
            <pc:sldMk cId="3580090381" sldId="266"/>
            <ac:picMk id="7" creationId="{5A2F15B2-7508-4311-8101-C80AC30B6F59}"/>
          </ac:picMkLst>
        </pc:picChg>
        <pc:picChg chg="add mod">
          <ac:chgData name="신민정 매니저 투명경영지원팀" userId="ed86b681-6121-411d-ab2c-62e52e79cc12" providerId="ADAL" clId="{56B5EC8A-FDA4-4D6D-AE60-1C28C30436E9}" dt="2024-03-04T04:12:26.363" v="37" actId="14100"/>
          <ac:picMkLst>
            <pc:docMk/>
            <pc:sldMk cId="3580090381" sldId="266"/>
            <ac:picMk id="8" creationId="{2D7C421D-E4DB-C4F8-14B3-9811A7DB4C92}"/>
          </ac:picMkLst>
        </pc:picChg>
      </pc:sldChg>
      <pc:sldChg chg="addSp delSp modSp mod">
        <pc:chgData name="신민정 매니저 투명경영지원팀" userId="ed86b681-6121-411d-ab2c-62e52e79cc12" providerId="ADAL" clId="{56B5EC8A-FDA4-4D6D-AE60-1C28C30436E9}" dt="2024-03-04T04:19:45.750" v="45" actId="14100"/>
        <pc:sldMkLst>
          <pc:docMk/>
          <pc:sldMk cId="2468866358" sldId="267"/>
        </pc:sldMkLst>
        <pc:picChg chg="del">
          <ac:chgData name="신민정 매니저 투명경영지원팀" userId="ed86b681-6121-411d-ab2c-62e52e79cc12" providerId="ADAL" clId="{56B5EC8A-FDA4-4D6D-AE60-1C28C30436E9}" dt="2024-03-04T03:51:35.101" v="16" actId="21"/>
          <ac:picMkLst>
            <pc:docMk/>
            <pc:sldMk cId="2468866358" sldId="267"/>
            <ac:picMk id="4" creationId="{E9594F2D-FED1-4DBD-9281-A61BEC89A0FA}"/>
          </ac:picMkLst>
        </pc:picChg>
        <pc:picChg chg="add del mod">
          <ac:chgData name="신민정 매니저 투명경영지원팀" userId="ed86b681-6121-411d-ab2c-62e52e79cc12" providerId="ADAL" clId="{56B5EC8A-FDA4-4D6D-AE60-1C28C30436E9}" dt="2024-03-04T03:56:09.283" v="21" actId="21"/>
          <ac:picMkLst>
            <pc:docMk/>
            <pc:sldMk cId="2468866358" sldId="267"/>
            <ac:picMk id="8" creationId="{8BDD2976-677C-9676-7842-65637F479D75}"/>
          </ac:picMkLst>
        </pc:picChg>
        <pc:picChg chg="add del mod">
          <ac:chgData name="신민정 매니저 투명경영지원팀" userId="ed86b681-6121-411d-ab2c-62e52e79cc12" providerId="ADAL" clId="{56B5EC8A-FDA4-4D6D-AE60-1C28C30436E9}" dt="2024-03-04T04:19:14.333" v="42" actId="21"/>
          <ac:picMkLst>
            <pc:docMk/>
            <pc:sldMk cId="2468866358" sldId="267"/>
            <ac:picMk id="10" creationId="{393E2472-A2F9-2CAE-FC6F-9A9CF1CD91EE}"/>
          </ac:picMkLst>
        </pc:picChg>
        <pc:picChg chg="add mod">
          <ac:chgData name="신민정 매니저 투명경영지원팀" userId="ed86b681-6121-411d-ab2c-62e52e79cc12" providerId="ADAL" clId="{56B5EC8A-FDA4-4D6D-AE60-1C28C30436E9}" dt="2024-03-04T04:19:45.750" v="45" actId="14100"/>
          <ac:picMkLst>
            <pc:docMk/>
            <pc:sldMk cId="2468866358" sldId="267"/>
            <ac:picMk id="12" creationId="{8AB3D370-2AB7-4E9D-19AA-776B5FADF931}"/>
          </ac:picMkLst>
        </pc:picChg>
      </pc:sldChg>
      <pc:sldChg chg="addSp delSp modSp mod">
        <pc:chgData name="신민정 매니저 투명경영지원팀" userId="ed86b681-6121-411d-ab2c-62e52e79cc12" providerId="ADAL" clId="{56B5EC8A-FDA4-4D6D-AE60-1C28C30436E9}" dt="2024-03-04T04:21:53.297" v="51" actId="14100"/>
        <pc:sldMkLst>
          <pc:docMk/>
          <pc:sldMk cId="3186346741" sldId="268"/>
        </pc:sldMkLst>
        <pc:picChg chg="del">
          <ac:chgData name="신민정 매니저 투명경영지원팀" userId="ed86b681-6121-411d-ab2c-62e52e79cc12" providerId="ADAL" clId="{56B5EC8A-FDA4-4D6D-AE60-1C28C30436E9}" dt="2024-03-04T04:04:07.127" v="27" actId="21"/>
          <ac:picMkLst>
            <pc:docMk/>
            <pc:sldMk cId="3186346741" sldId="268"/>
            <ac:picMk id="7" creationId="{9C862642-9A6F-4B1A-BC94-E03A10E2A9CE}"/>
          </ac:picMkLst>
        </pc:picChg>
        <pc:picChg chg="add del mod">
          <ac:chgData name="신민정 매니저 투명경영지원팀" userId="ed86b681-6121-411d-ab2c-62e52e79cc12" providerId="ADAL" clId="{56B5EC8A-FDA4-4D6D-AE60-1C28C30436E9}" dt="2024-03-04T04:21:26.016" v="46" actId="21"/>
          <ac:picMkLst>
            <pc:docMk/>
            <pc:sldMk cId="3186346741" sldId="268"/>
            <ac:picMk id="8" creationId="{6BD0DEEE-832B-7011-C8D7-AD2E9B65F13A}"/>
          </ac:picMkLst>
        </pc:picChg>
        <pc:picChg chg="add mod">
          <ac:chgData name="신민정 매니저 투명경영지원팀" userId="ed86b681-6121-411d-ab2c-62e52e79cc12" providerId="ADAL" clId="{56B5EC8A-FDA4-4D6D-AE60-1C28C30436E9}" dt="2024-03-04T04:21:53.297" v="51" actId="14100"/>
          <ac:picMkLst>
            <pc:docMk/>
            <pc:sldMk cId="3186346741" sldId="268"/>
            <ac:picMk id="10" creationId="{B7EC401D-1CF8-E633-7EAE-E9299DE70E92}"/>
          </ac:picMkLst>
        </pc:picChg>
      </pc:sldChg>
    </pc:docChg>
  </pc:docChgLst>
  <pc:docChgLst>
    <pc:chgData name="신민정 매니저 투명경영지원팀" userId="ed86b681-6121-411d-ab2c-62e52e79cc12" providerId="ADAL" clId="{1087BCC1-CB04-4567-A178-0D03A7E584F4}"/>
    <pc:docChg chg="custSel modSld">
      <pc:chgData name="신민정 매니저 투명경영지원팀" userId="ed86b681-6121-411d-ab2c-62e52e79cc12" providerId="ADAL" clId="{1087BCC1-CB04-4567-A178-0D03A7E584F4}" dt="2023-03-06T12:30:48.552" v="22" actId="14100"/>
      <pc:docMkLst>
        <pc:docMk/>
      </pc:docMkLst>
      <pc:sldChg chg="modSp">
        <pc:chgData name="신민정 매니저 투명경영지원팀" userId="ed86b681-6121-411d-ab2c-62e52e79cc12" providerId="ADAL" clId="{1087BCC1-CB04-4567-A178-0D03A7E584F4}" dt="2023-03-06T12:28:47.048" v="3" actId="6549"/>
        <pc:sldMkLst>
          <pc:docMk/>
          <pc:sldMk cId="2471564395" sldId="258"/>
        </pc:sldMkLst>
        <pc:spChg chg="mod">
          <ac:chgData name="신민정 매니저 투명경영지원팀" userId="ed86b681-6121-411d-ab2c-62e52e79cc12" providerId="ADAL" clId="{1087BCC1-CB04-4567-A178-0D03A7E584F4}" dt="2023-03-06T12:28:42.409" v="1" actId="6549"/>
          <ac:spMkLst>
            <pc:docMk/>
            <pc:sldMk cId="2471564395" sldId="258"/>
            <ac:spMk id="2" creationId="{00000000-0000-0000-0000-000000000000}"/>
          </ac:spMkLst>
        </pc:spChg>
        <pc:spChg chg="mod">
          <ac:chgData name="신민정 매니저 투명경영지원팀" userId="ed86b681-6121-411d-ab2c-62e52e79cc12" providerId="ADAL" clId="{1087BCC1-CB04-4567-A178-0D03A7E584F4}" dt="2023-03-06T12:28:47.048" v="3" actId="6549"/>
          <ac:spMkLst>
            <pc:docMk/>
            <pc:sldMk cId="2471564395" sldId="258"/>
            <ac:spMk id="3" creationId="{00000000-0000-0000-0000-000000000000}"/>
          </ac:spMkLst>
        </pc:spChg>
      </pc:sldChg>
      <pc:sldChg chg="addSp modSp">
        <pc:chgData name="신민정 매니저 투명경영지원팀" userId="ed86b681-6121-411d-ab2c-62e52e79cc12" providerId="ADAL" clId="{1087BCC1-CB04-4567-A178-0D03A7E584F4}" dt="2023-03-06T12:30:48.552" v="22" actId="14100"/>
        <pc:sldMkLst>
          <pc:docMk/>
          <pc:sldMk cId="596972704" sldId="263"/>
        </pc:sldMkLst>
        <pc:spChg chg="mod">
          <ac:chgData name="신민정 매니저 투명경영지원팀" userId="ed86b681-6121-411d-ab2c-62e52e79cc12" providerId="ADAL" clId="{1087BCC1-CB04-4567-A178-0D03A7E584F4}" dt="2023-03-06T12:29:21.444" v="5" actId="27636"/>
          <ac:spMkLst>
            <pc:docMk/>
            <pc:sldMk cId="596972704" sldId="263"/>
            <ac:spMk id="2" creationId="{00000000-0000-0000-0000-000000000000}"/>
          </ac:spMkLst>
        </pc:spChg>
        <pc:spChg chg="add mod">
          <ac:chgData name="신민정 매니저 투명경영지원팀" userId="ed86b681-6121-411d-ab2c-62e52e79cc12" providerId="ADAL" clId="{1087BCC1-CB04-4567-A178-0D03A7E584F4}" dt="2023-03-06T12:30:13.088" v="17" actId="207"/>
          <ac:spMkLst>
            <pc:docMk/>
            <pc:sldMk cId="596972704" sldId="263"/>
            <ac:spMk id="4" creationId="{857D260B-C075-4ECD-84F4-9F3309C2CE42}"/>
          </ac:spMkLst>
        </pc:spChg>
        <pc:picChg chg="mod modCrop">
          <ac:chgData name="신민정 매니저 투명경영지원팀" userId="ed86b681-6121-411d-ab2c-62e52e79cc12" providerId="ADAL" clId="{1087BCC1-CB04-4567-A178-0D03A7E584F4}" dt="2023-03-06T12:30:48.552" v="22" actId="14100"/>
          <ac:picMkLst>
            <pc:docMk/>
            <pc:sldMk cId="596972704" sldId="263"/>
            <ac:picMk id="13" creationId="{9C296C54-B329-4F66-9D22-9DE5149086FA}"/>
          </ac:picMkLst>
        </pc:picChg>
      </pc:sldChg>
      <pc:sldChg chg="modSp">
        <pc:chgData name="신민정 매니저 투명경영지원팀" userId="ed86b681-6121-411d-ab2c-62e52e79cc12" providerId="ADAL" clId="{1087BCC1-CB04-4567-A178-0D03A7E584F4}" dt="2023-03-06T12:29:21.451" v="6" actId="27636"/>
        <pc:sldMkLst>
          <pc:docMk/>
          <pc:sldMk cId="2883997225" sldId="264"/>
        </pc:sldMkLst>
        <pc:spChg chg="mod">
          <ac:chgData name="신민정 매니저 투명경영지원팀" userId="ed86b681-6121-411d-ab2c-62e52e79cc12" providerId="ADAL" clId="{1087BCC1-CB04-4567-A178-0D03A7E584F4}" dt="2023-03-06T12:29:21.451" v="6" actId="27636"/>
          <ac:spMkLst>
            <pc:docMk/>
            <pc:sldMk cId="2883997225" sldId="264"/>
            <ac:spMk id="2" creationId="{00000000-0000-0000-0000-000000000000}"/>
          </ac:spMkLst>
        </pc:spChg>
      </pc:sldChg>
      <pc:sldChg chg="modSp">
        <pc:chgData name="신민정 매니저 투명경영지원팀" userId="ed86b681-6121-411d-ab2c-62e52e79cc12" providerId="ADAL" clId="{1087BCC1-CB04-4567-A178-0D03A7E584F4}" dt="2023-03-06T12:29:21.467" v="7" actId="27636"/>
        <pc:sldMkLst>
          <pc:docMk/>
          <pc:sldMk cId="248969191" sldId="265"/>
        </pc:sldMkLst>
        <pc:spChg chg="mod">
          <ac:chgData name="신민정 매니저 투명경영지원팀" userId="ed86b681-6121-411d-ab2c-62e52e79cc12" providerId="ADAL" clId="{1087BCC1-CB04-4567-A178-0D03A7E584F4}" dt="2023-03-06T12:29:21.467" v="7" actId="27636"/>
          <ac:spMkLst>
            <pc:docMk/>
            <pc:sldMk cId="248969191" sldId="265"/>
            <ac:spMk id="2" creationId="{00000000-0000-0000-0000-000000000000}"/>
          </ac:spMkLst>
        </pc:spChg>
      </pc:sldChg>
      <pc:sldChg chg="modSp">
        <pc:chgData name="신민정 매니저 투명경영지원팀" userId="ed86b681-6121-411d-ab2c-62e52e79cc12" providerId="ADAL" clId="{1087BCC1-CB04-4567-A178-0D03A7E584F4}" dt="2023-03-06T12:29:21.470" v="8" actId="27636"/>
        <pc:sldMkLst>
          <pc:docMk/>
          <pc:sldMk cId="3580090381" sldId="266"/>
        </pc:sldMkLst>
        <pc:spChg chg="mod">
          <ac:chgData name="신민정 매니저 투명경영지원팀" userId="ed86b681-6121-411d-ab2c-62e52e79cc12" providerId="ADAL" clId="{1087BCC1-CB04-4567-A178-0D03A7E584F4}" dt="2023-03-06T12:29:21.470" v="8" actId="27636"/>
          <ac:spMkLst>
            <pc:docMk/>
            <pc:sldMk cId="3580090381" sldId="266"/>
            <ac:spMk id="2" creationId="{00000000-0000-0000-0000-000000000000}"/>
          </ac:spMkLst>
        </pc:spChg>
      </pc:sldChg>
      <pc:sldChg chg="modSp">
        <pc:chgData name="신민정 매니저 투명경영지원팀" userId="ed86b681-6121-411d-ab2c-62e52e79cc12" providerId="ADAL" clId="{1087BCC1-CB04-4567-A178-0D03A7E584F4}" dt="2023-03-06T12:29:21.499" v="9" actId="27636"/>
        <pc:sldMkLst>
          <pc:docMk/>
          <pc:sldMk cId="2468866358" sldId="267"/>
        </pc:sldMkLst>
        <pc:spChg chg="mod">
          <ac:chgData name="신민정 매니저 투명경영지원팀" userId="ed86b681-6121-411d-ab2c-62e52e79cc12" providerId="ADAL" clId="{1087BCC1-CB04-4567-A178-0D03A7E584F4}" dt="2023-03-06T12:29:21.499" v="9" actId="27636"/>
          <ac:spMkLst>
            <pc:docMk/>
            <pc:sldMk cId="2468866358" sldId="267"/>
            <ac:spMk id="2" creationId="{00000000-0000-0000-0000-000000000000}"/>
          </ac:spMkLst>
        </pc:spChg>
      </pc:sldChg>
      <pc:sldChg chg="modSp">
        <pc:chgData name="신민정 매니저 투명경영지원팀" userId="ed86b681-6121-411d-ab2c-62e52e79cc12" providerId="ADAL" clId="{1087BCC1-CB04-4567-A178-0D03A7E584F4}" dt="2023-03-06T12:29:21.504" v="10" actId="27636"/>
        <pc:sldMkLst>
          <pc:docMk/>
          <pc:sldMk cId="3186346741" sldId="268"/>
        </pc:sldMkLst>
        <pc:spChg chg="mod">
          <ac:chgData name="신민정 매니저 투명경영지원팀" userId="ed86b681-6121-411d-ab2c-62e52e79cc12" providerId="ADAL" clId="{1087BCC1-CB04-4567-A178-0D03A7E584F4}" dt="2023-03-06T12:29:21.504" v="10" actId="27636"/>
          <ac:spMkLst>
            <pc:docMk/>
            <pc:sldMk cId="3186346741" sldId="268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75B9F-7ECF-4E85-A6C7-257386C4E050}" type="datetimeFigureOut">
              <a:rPr lang="ko-KR" altLang="en-US" smtClean="0"/>
              <a:t>2024-03-04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8DF84-76D4-4160-B860-F9EB3F416C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771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6740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5209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576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7529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865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8DF84-76D4-4160-B860-F9EB3F416CD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015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 descr="고양이이(가) 표시된 사진&#10;&#10;자동 생성된 설명">
            <a:extLst>
              <a:ext uri="{FF2B5EF4-FFF2-40B4-BE49-F238E27FC236}">
                <a16:creationId xmlns:a16="http://schemas.microsoft.com/office/drawing/2014/main" id="{B6172E6B-7184-4CCE-96E3-D2F8DEB425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867"/>
            <a:ext cx="10691813" cy="7559529"/>
          </a:xfrm>
          <a:prstGeom prst="rect">
            <a:avLst/>
          </a:prstGeom>
        </p:spPr>
      </p:pic>
      <p:pic>
        <p:nvPicPr>
          <p:cNvPr id="10" name="그림 9" descr="텍스트, 밤하늘이(가) 표시된 사진&#10;&#10;자동 생성된 설명">
            <a:extLst>
              <a:ext uri="{FF2B5EF4-FFF2-40B4-BE49-F238E27FC236}">
                <a16:creationId xmlns:a16="http://schemas.microsoft.com/office/drawing/2014/main" id="{123BB47B-B63B-4E06-BC1F-88E405E269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25" r="75676"/>
          <a:stretch/>
        </p:blipFill>
        <p:spPr>
          <a:xfrm>
            <a:off x="0" y="6389783"/>
            <a:ext cx="2599981" cy="1169892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748800" y="272662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748800" y="787461"/>
            <a:ext cx="5966052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2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748800" y="1538334"/>
            <a:ext cx="5966052" cy="54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Sub-title 25pt</a:t>
            </a:r>
            <a:endParaRPr lang="ko-KR" altLang="en-US" dirty="0"/>
          </a:p>
        </p:txBody>
      </p:sp>
      <p:sp>
        <p:nvSpPr>
          <p:cNvPr id="26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6330200" y="6611201"/>
            <a:ext cx="4042800" cy="6408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57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40D6ED1A-A69A-4750-8116-AD9722CFA364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6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20803" y="1156335"/>
            <a:ext cx="10050209" cy="569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551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FCCDEF66-7A99-4CC8-AA92-AF6915C5070E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6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20803" y="1156335"/>
            <a:ext cx="10050209" cy="569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04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4EE484FF-3CF0-4284-9EF8-57138F7DFE20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6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20802" y="1156335"/>
            <a:ext cx="4917600" cy="569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19" name="텍스트 개체 틀 3"/>
          <p:cNvSpPr>
            <a:spLocks noGrp="1"/>
          </p:cNvSpPr>
          <p:nvPr>
            <p:ph type="body" sz="half" idx="13" hasCustomPrompt="1"/>
          </p:nvPr>
        </p:nvSpPr>
        <p:spPr>
          <a:xfrm>
            <a:off x="5453413" y="1156336"/>
            <a:ext cx="4917600" cy="569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2799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그림 개체 틀 2"/>
          <p:cNvSpPr>
            <a:spLocks noGrp="1"/>
          </p:cNvSpPr>
          <p:nvPr>
            <p:ph type="pic" idx="13"/>
          </p:nvPr>
        </p:nvSpPr>
        <p:spPr>
          <a:xfrm>
            <a:off x="320801" y="2276364"/>
            <a:ext cx="10050210" cy="4570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494CA68B-A0E7-4353-995E-74C7966AF159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0403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그림 개체 틀 2"/>
          <p:cNvSpPr>
            <a:spLocks noGrp="1"/>
          </p:cNvSpPr>
          <p:nvPr>
            <p:ph type="pic" idx="13"/>
          </p:nvPr>
        </p:nvSpPr>
        <p:spPr>
          <a:xfrm>
            <a:off x="320801" y="2276364"/>
            <a:ext cx="4917600" cy="4570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0576F617-732C-43BE-9D71-26B83CFEEDFC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7" name="그림 개체 틀 2"/>
          <p:cNvSpPr>
            <a:spLocks noGrp="1"/>
          </p:cNvSpPr>
          <p:nvPr>
            <p:ph type="pic" idx="14"/>
          </p:nvPr>
        </p:nvSpPr>
        <p:spPr>
          <a:xfrm>
            <a:off x="5453413" y="2276364"/>
            <a:ext cx="4917600" cy="4570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2580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그림 개체 틀 2"/>
          <p:cNvSpPr>
            <a:spLocks noGrp="1"/>
          </p:cNvSpPr>
          <p:nvPr>
            <p:ph type="pic" idx="13"/>
          </p:nvPr>
        </p:nvSpPr>
        <p:spPr>
          <a:xfrm>
            <a:off x="320801" y="2270760"/>
            <a:ext cx="5986800" cy="45762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E40FB306-96CB-49AE-836C-267568EE8197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2" name="그림 개체 틀 2"/>
          <p:cNvSpPr>
            <a:spLocks noGrp="1"/>
          </p:cNvSpPr>
          <p:nvPr>
            <p:ph type="pic" idx="15"/>
          </p:nvPr>
        </p:nvSpPr>
        <p:spPr>
          <a:xfrm>
            <a:off x="6522613" y="4636591"/>
            <a:ext cx="3848400" cy="221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4" name="그림 개체 틀 2"/>
          <p:cNvSpPr>
            <a:spLocks noGrp="1"/>
          </p:cNvSpPr>
          <p:nvPr>
            <p:ph type="pic" idx="16"/>
          </p:nvPr>
        </p:nvSpPr>
        <p:spPr>
          <a:xfrm>
            <a:off x="6522613" y="2268463"/>
            <a:ext cx="3848400" cy="221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1492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그림 개체 틀 2"/>
          <p:cNvSpPr>
            <a:spLocks noGrp="1"/>
          </p:cNvSpPr>
          <p:nvPr>
            <p:ph type="pic" idx="13"/>
          </p:nvPr>
        </p:nvSpPr>
        <p:spPr>
          <a:xfrm>
            <a:off x="320801" y="2270760"/>
            <a:ext cx="6735600" cy="45762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DAA2E504-76DB-4FE5-903B-42A7C692A0ED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1" name="텍스트 개체 틀 3"/>
          <p:cNvSpPr>
            <a:spLocks noGrp="1"/>
          </p:cNvSpPr>
          <p:nvPr>
            <p:ph type="body" sz="half" idx="14" hasCustomPrompt="1"/>
          </p:nvPr>
        </p:nvSpPr>
        <p:spPr>
          <a:xfrm>
            <a:off x="7271413" y="2274991"/>
            <a:ext cx="30996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445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그림 개체 틀 2"/>
          <p:cNvSpPr>
            <a:spLocks noGrp="1"/>
          </p:cNvSpPr>
          <p:nvPr>
            <p:ph type="pic" idx="13"/>
          </p:nvPr>
        </p:nvSpPr>
        <p:spPr>
          <a:xfrm>
            <a:off x="320801" y="2270760"/>
            <a:ext cx="3099600" cy="212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39A7E937-542C-4569-8150-5471DBE08584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1" name="텍스트 개체 틀 3"/>
          <p:cNvSpPr>
            <a:spLocks noGrp="1"/>
          </p:cNvSpPr>
          <p:nvPr>
            <p:ph type="body" sz="half" idx="14" hasCustomPrompt="1"/>
          </p:nvPr>
        </p:nvSpPr>
        <p:spPr>
          <a:xfrm>
            <a:off x="320801" y="4572719"/>
            <a:ext cx="3099600" cy="2274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22" name="그림 개체 틀 2"/>
          <p:cNvSpPr>
            <a:spLocks noGrp="1"/>
          </p:cNvSpPr>
          <p:nvPr>
            <p:ph type="pic" idx="15"/>
          </p:nvPr>
        </p:nvSpPr>
        <p:spPr>
          <a:xfrm>
            <a:off x="3831276" y="2270760"/>
            <a:ext cx="3099600" cy="212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4" name="텍스트 개체 틀 3"/>
          <p:cNvSpPr>
            <a:spLocks noGrp="1"/>
          </p:cNvSpPr>
          <p:nvPr>
            <p:ph type="body" sz="half" idx="16" hasCustomPrompt="1"/>
          </p:nvPr>
        </p:nvSpPr>
        <p:spPr>
          <a:xfrm>
            <a:off x="3831276" y="4572719"/>
            <a:ext cx="3099600" cy="2274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26" name="그림 개체 틀 2"/>
          <p:cNvSpPr>
            <a:spLocks noGrp="1"/>
          </p:cNvSpPr>
          <p:nvPr>
            <p:ph type="pic" idx="17"/>
          </p:nvPr>
        </p:nvSpPr>
        <p:spPr>
          <a:xfrm>
            <a:off x="7271413" y="2268219"/>
            <a:ext cx="3099600" cy="212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lang="ko-KR" altLang="en-US" dirty="0"/>
          </a:p>
        </p:txBody>
      </p:sp>
      <p:sp>
        <p:nvSpPr>
          <p:cNvPr id="27" name="텍스트 개체 틀 3"/>
          <p:cNvSpPr>
            <a:spLocks noGrp="1"/>
          </p:cNvSpPr>
          <p:nvPr>
            <p:ph type="body" sz="half" idx="18" hasCustomPrompt="1"/>
          </p:nvPr>
        </p:nvSpPr>
        <p:spPr>
          <a:xfrm>
            <a:off x="7271413" y="4570178"/>
            <a:ext cx="3099600" cy="2274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1602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4330F5F7-061C-4D58-9DE2-B8BD1E943CBA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320550" y="2270760"/>
            <a:ext cx="10050463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7114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6B0B8369-0D7E-4E89-B935-3BE67F2F642C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16" name="차트 개체 틀 15"/>
          <p:cNvSpPr>
            <a:spLocks noGrp="1"/>
          </p:cNvSpPr>
          <p:nvPr>
            <p:ph type="chart" sz="quarter" idx="15"/>
          </p:nvPr>
        </p:nvSpPr>
        <p:spPr>
          <a:xfrm>
            <a:off x="320803" y="2268463"/>
            <a:ext cx="10050463" cy="4576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187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2">
    <p:bg>
      <p:bgPr>
        <a:solidFill>
          <a:srgbClr val="0514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FD94F2E-3F8A-41DF-8870-BE4AC1802304}"/>
              </a:ext>
            </a:extLst>
          </p:cNvPr>
          <p:cNvPicPr>
            <a:picLocks noChangeArrowheads="1"/>
          </p:cNvPicPr>
          <p:nvPr userDrawn="1"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" t="17807" r="11776" b="11803"/>
          <a:stretch/>
        </p:blipFill>
        <p:spPr bwMode="auto">
          <a:xfrm>
            <a:off x="0" y="0"/>
            <a:ext cx="10692000" cy="6074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90C88785-41E9-47C6-AD28-90EF3BAD4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85947" r="76930" b="2965"/>
          <a:stretch/>
        </p:blipFill>
        <p:spPr>
          <a:xfrm>
            <a:off x="320801" y="6497320"/>
            <a:ext cx="2148079" cy="838200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748800" y="272662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2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6330200" y="6611201"/>
            <a:ext cx="4042800" cy="6408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23" name="제목 1"/>
          <p:cNvSpPr>
            <a:spLocks noGrp="1"/>
          </p:cNvSpPr>
          <p:nvPr>
            <p:ph type="title" hasCustomPrompt="1"/>
          </p:nvPr>
        </p:nvSpPr>
        <p:spPr>
          <a:xfrm>
            <a:off x="748800" y="787461"/>
            <a:ext cx="5966052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24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748800" y="1538334"/>
            <a:ext cx="5966052" cy="54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Sub-title 25pt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6086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2C3DC61A-5CF4-4E93-A4A0-5B191299C3F0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1" name="텍스트 개체 틀 3"/>
          <p:cNvSpPr>
            <a:spLocks noGrp="1"/>
          </p:cNvSpPr>
          <p:nvPr>
            <p:ph type="body" sz="half" idx="14" hasCustomPrompt="1"/>
          </p:nvPr>
        </p:nvSpPr>
        <p:spPr>
          <a:xfrm>
            <a:off x="320803" y="2270759"/>
            <a:ext cx="30996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22" name="차트 개체 틀 15"/>
          <p:cNvSpPr>
            <a:spLocks noGrp="1"/>
          </p:cNvSpPr>
          <p:nvPr>
            <p:ph type="chart" sz="quarter" idx="15"/>
          </p:nvPr>
        </p:nvSpPr>
        <p:spPr>
          <a:xfrm>
            <a:off x="3690515" y="2268463"/>
            <a:ext cx="6680497" cy="4576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9302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6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21596" y="6367152"/>
            <a:ext cx="10050209" cy="834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12pt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09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집고양이이(가) 표시된 사진&#10;&#10;자동 생성된 설명">
            <a:extLst>
              <a:ext uri="{FF2B5EF4-FFF2-40B4-BE49-F238E27FC236}">
                <a16:creationId xmlns:a16="http://schemas.microsoft.com/office/drawing/2014/main" id="{AA2198B7-0EDD-49F4-8467-5F300BBA97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6"/>
            <a:ext cx="10691813" cy="7559529"/>
          </a:xfrm>
          <a:prstGeom prst="rect">
            <a:avLst/>
          </a:prstGeom>
        </p:spPr>
      </p:pic>
      <p:pic>
        <p:nvPicPr>
          <p:cNvPr id="5" name="그림 4" descr="텍스트, 밤하늘이(가) 표시된 사진&#10;&#10;자동 생성된 설명">
            <a:extLst>
              <a:ext uri="{FF2B5EF4-FFF2-40B4-BE49-F238E27FC236}">
                <a16:creationId xmlns:a16="http://schemas.microsoft.com/office/drawing/2014/main" id="{CBAE6E6E-798E-432F-9971-729D1D91E4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 t="85936" r="76964" b="2226"/>
          <a:stretch/>
        </p:blipFill>
        <p:spPr>
          <a:xfrm>
            <a:off x="320801" y="6496493"/>
            <a:ext cx="2142999" cy="894907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392400" y="276903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0" name="제목 1"/>
          <p:cNvSpPr>
            <a:spLocks noGrp="1"/>
          </p:cNvSpPr>
          <p:nvPr>
            <p:ph type="title" hasCustomPrompt="1"/>
          </p:nvPr>
        </p:nvSpPr>
        <p:spPr>
          <a:xfrm>
            <a:off x="392400" y="792892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21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92399" y="1512439"/>
            <a:ext cx="9980601" cy="52156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Sub-title 25pt</a:t>
            </a:r>
            <a:endParaRPr lang="ko-KR" altLang="en-US" dirty="0"/>
          </a:p>
        </p:txBody>
      </p:sp>
      <p:sp>
        <p:nvSpPr>
          <p:cNvPr id="22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6330200" y="6611201"/>
            <a:ext cx="4042800" cy="6408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546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bg>
      <p:bgPr>
        <a:solidFill>
          <a:srgbClr val="0514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8BAFBC12-0D69-426B-9974-F9F042C59B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" y="0"/>
            <a:ext cx="10688973" cy="7559675"/>
          </a:xfrm>
          <a:prstGeom prst="rect">
            <a:avLst/>
          </a:prstGeom>
        </p:spPr>
      </p:pic>
      <p:pic>
        <p:nvPicPr>
          <p:cNvPr id="7" name="그림 6" descr="텍스트이(가) 표시된 사진&#10;&#10;자동 생성된 설명">
            <a:extLst>
              <a:ext uri="{FF2B5EF4-FFF2-40B4-BE49-F238E27FC236}">
                <a16:creationId xmlns:a16="http://schemas.microsoft.com/office/drawing/2014/main" id="{9AFB8C2C-F421-4DD6-B0D4-3C45AEC262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 t="85092" r="76438" b="2109"/>
          <a:stretch/>
        </p:blipFill>
        <p:spPr>
          <a:xfrm>
            <a:off x="320802" y="6432699"/>
            <a:ext cx="2199114" cy="967561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92400" y="276903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92400" y="792892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14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92399" y="1512439"/>
            <a:ext cx="9980601" cy="52156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Sub-title 25pt</a:t>
            </a:r>
            <a:endParaRPr lang="ko-KR" altLang="en-US" dirty="0"/>
          </a:p>
        </p:txBody>
      </p:sp>
      <p:sp>
        <p:nvSpPr>
          <p:cNvPr id="15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6330200" y="6611201"/>
            <a:ext cx="4042800" cy="6408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625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이미지" descr="이미지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88007" y="6932612"/>
            <a:ext cx="1283006" cy="3016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선">
            <a:extLst>
              <a:ext uri="{FF2B5EF4-FFF2-40B4-BE49-F238E27FC236}">
                <a16:creationId xmlns:a16="http://schemas.microsoft.com/office/drawing/2014/main" id="{B5D14A2E-0888-4A23-90DB-62A8E8B4C953}"/>
              </a:ext>
            </a:extLst>
          </p:cNvPr>
          <p:cNvSpPr/>
          <p:nvPr userDrawn="1"/>
        </p:nvSpPr>
        <p:spPr>
          <a:xfrm>
            <a:off x="320801" y="313977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42F4C681-BE58-4BAD-BDCD-CEAF1450701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16605403"/>
              </p:ext>
            </p:extLst>
          </p:nvPr>
        </p:nvGraphicFramePr>
        <p:xfrm>
          <a:off x="7443019" y="4981076"/>
          <a:ext cx="2927994" cy="4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97">
                  <a:extLst>
                    <a:ext uri="{9D8B030D-6E8A-4147-A177-3AD203B41FA5}">
                      <a16:colId xmlns:a16="http://schemas.microsoft.com/office/drawing/2014/main" val="3881211664"/>
                    </a:ext>
                  </a:extLst>
                </a:gridCol>
                <a:gridCol w="1463997">
                  <a:extLst>
                    <a:ext uri="{9D8B030D-6E8A-4147-A177-3AD203B41FA5}">
                      <a16:colId xmlns:a16="http://schemas.microsoft.com/office/drawing/2014/main" val="1790818181"/>
                    </a:ext>
                  </a:extLst>
                </a:gridCol>
              </a:tblGrid>
              <a:tr h="48648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114010"/>
                  </a:ext>
                </a:extLst>
              </a:tr>
            </a:tbl>
          </a:graphicData>
        </a:graphic>
      </p:graphicFrame>
      <p:graphicFrame>
        <p:nvGraphicFramePr>
          <p:cNvPr id="9" name="표 2">
            <a:extLst>
              <a:ext uri="{FF2B5EF4-FFF2-40B4-BE49-F238E27FC236}">
                <a16:creationId xmlns:a16="http://schemas.microsoft.com/office/drawing/2014/main" id="{BC4736B8-6ED0-452C-A0DB-A5D85007164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93012540"/>
              </p:ext>
            </p:extLst>
          </p:nvPr>
        </p:nvGraphicFramePr>
        <p:xfrm>
          <a:off x="343132" y="3411735"/>
          <a:ext cx="4314032" cy="12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508">
                  <a:extLst>
                    <a:ext uri="{9D8B030D-6E8A-4147-A177-3AD203B41FA5}">
                      <a16:colId xmlns:a16="http://schemas.microsoft.com/office/drawing/2014/main" val="950109189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3511926142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4213445184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523096285"/>
                    </a:ext>
                  </a:extLst>
                </a:gridCol>
              </a:tblGrid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2740"/>
                  </a:ext>
                </a:extLst>
              </a:tr>
              <a:tr h="75759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0" i="0" kern="12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61765"/>
                  </a:ext>
                </a:extLst>
              </a:tr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931414"/>
                  </a:ext>
                </a:extLst>
              </a:tr>
            </a:tbl>
          </a:graphicData>
        </a:graphic>
      </p:graphicFrame>
      <p:sp>
        <p:nvSpPr>
          <p:cNvPr id="16" name="제목 1"/>
          <p:cNvSpPr>
            <a:spLocks noGrp="1"/>
          </p:cNvSpPr>
          <p:nvPr>
            <p:ph type="title" hasCustomPrompt="1"/>
          </p:nvPr>
        </p:nvSpPr>
        <p:spPr>
          <a:xfrm>
            <a:off x="334652" y="2378466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18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7434932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9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8902211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21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145826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2" name="텍스트 개체 틀 2"/>
          <p:cNvSpPr>
            <a:spLocks noGrp="1"/>
          </p:cNvSpPr>
          <p:nvPr>
            <p:ph type="body" idx="14" hasCustomPrompt="1"/>
          </p:nvPr>
        </p:nvSpPr>
        <p:spPr>
          <a:xfrm>
            <a:off x="37814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3" name="텍스트 개체 틀 2"/>
          <p:cNvSpPr>
            <a:spLocks noGrp="1"/>
          </p:cNvSpPr>
          <p:nvPr>
            <p:ph type="body" idx="15" hasCustomPrompt="1"/>
          </p:nvPr>
        </p:nvSpPr>
        <p:spPr>
          <a:xfrm>
            <a:off x="361850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4" name="텍스트 개체 틀 2"/>
          <p:cNvSpPr>
            <a:spLocks noGrp="1"/>
          </p:cNvSpPr>
          <p:nvPr>
            <p:ph type="body" idx="16" hasCustomPrompt="1"/>
          </p:nvPr>
        </p:nvSpPr>
        <p:spPr>
          <a:xfrm>
            <a:off x="253838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5" name="텍스트 개체 틀 2"/>
          <p:cNvSpPr>
            <a:spLocks noGrp="1"/>
          </p:cNvSpPr>
          <p:nvPr>
            <p:ph type="body" idx="17" hasCustomPrompt="1"/>
          </p:nvPr>
        </p:nvSpPr>
        <p:spPr>
          <a:xfrm>
            <a:off x="145826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6" name="텍스트 개체 틀 2"/>
          <p:cNvSpPr>
            <a:spLocks noGrp="1"/>
          </p:cNvSpPr>
          <p:nvPr>
            <p:ph type="body" idx="18" hasCustomPrompt="1"/>
          </p:nvPr>
        </p:nvSpPr>
        <p:spPr>
          <a:xfrm>
            <a:off x="37814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7" name="텍스트 개체 틀 2"/>
          <p:cNvSpPr>
            <a:spLocks noGrp="1"/>
          </p:cNvSpPr>
          <p:nvPr>
            <p:ph type="body" idx="19" hasCustomPrompt="1"/>
          </p:nvPr>
        </p:nvSpPr>
        <p:spPr>
          <a:xfrm>
            <a:off x="361850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idx="20" hasCustomPrompt="1"/>
          </p:nvPr>
        </p:nvSpPr>
        <p:spPr>
          <a:xfrm>
            <a:off x="253838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31" name="TextBox 30"/>
          <p:cNvSpPr txBox="1"/>
          <p:nvPr userDrawn="1"/>
        </p:nvSpPr>
        <p:spPr>
          <a:xfrm>
            <a:off x="316848" y="286715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9" name="텍스트 개체 틀 2"/>
          <p:cNvSpPr>
            <a:spLocks noGrp="1"/>
          </p:cNvSpPr>
          <p:nvPr>
            <p:ph type="body" idx="21" hasCustomPrompt="1"/>
          </p:nvPr>
        </p:nvSpPr>
        <p:spPr>
          <a:xfrm>
            <a:off x="317460" y="6876449"/>
            <a:ext cx="2970000" cy="50458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2021.02.00</a:t>
            </a:r>
          </a:p>
          <a:p>
            <a:pPr lvl="0"/>
            <a:r>
              <a:rPr lang="en-US" altLang="ko-KR" dirty="0"/>
              <a:t>000 Team</a:t>
            </a:r>
            <a:endParaRPr lang="ko-KR" altLang="en-US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65921977"/>
              </p:ext>
            </p:extLst>
          </p:nvPr>
        </p:nvGraphicFramePr>
        <p:xfrm>
          <a:off x="9129014" y="254546"/>
          <a:ext cx="1242000" cy="8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의사결정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●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정보전달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지시사항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81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6">
    <p:bg>
      <p:bgPr>
        <a:solidFill>
          <a:srgbClr val="0514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이미지" descr="이미지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87971" y="6932769"/>
            <a:ext cx="1283007" cy="30167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선">
            <a:extLst>
              <a:ext uri="{FF2B5EF4-FFF2-40B4-BE49-F238E27FC236}">
                <a16:creationId xmlns:a16="http://schemas.microsoft.com/office/drawing/2014/main" id="{1DDF84AA-D49B-49AB-9895-9FC388751ED4}"/>
              </a:ext>
            </a:extLst>
          </p:cNvPr>
          <p:cNvSpPr/>
          <p:nvPr userDrawn="1"/>
        </p:nvSpPr>
        <p:spPr>
          <a:xfrm>
            <a:off x="320801" y="3139771"/>
            <a:ext cx="1005021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graphicFrame>
        <p:nvGraphicFramePr>
          <p:cNvPr id="8" name="표 2">
            <a:extLst>
              <a:ext uri="{FF2B5EF4-FFF2-40B4-BE49-F238E27FC236}">
                <a16:creationId xmlns:a16="http://schemas.microsoft.com/office/drawing/2014/main" id="{F97DDCF1-D163-47A7-9AD3-5787802F11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26792358"/>
              </p:ext>
            </p:extLst>
          </p:nvPr>
        </p:nvGraphicFramePr>
        <p:xfrm>
          <a:off x="342861" y="3415389"/>
          <a:ext cx="4314032" cy="12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508">
                  <a:extLst>
                    <a:ext uri="{9D8B030D-6E8A-4147-A177-3AD203B41FA5}">
                      <a16:colId xmlns:a16="http://schemas.microsoft.com/office/drawing/2014/main" val="950109189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3511926142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4213445184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523096285"/>
                    </a:ext>
                  </a:extLst>
                </a:gridCol>
              </a:tblGrid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2740"/>
                  </a:ext>
                </a:extLst>
              </a:tr>
              <a:tr h="75759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0" i="0" kern="12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61765"/>
                  </a:ext>
                </a:extLst>
              </a:tr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931414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73ED194-361C-47C0-8D64-3DDAD9953A5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4869252"/>
              </p:ext>
            </p:extLst>
          </p:nvPr>
        </p:nvGraphicFramePr>
        <p:xfrm>
          <a:off x="7443019" y="4981076"/>
          <a:ext cx="2927994" cy="4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97">
                  <a:extLst>
                    <a:ext uri="{9D8B030D-6E8A-4147-A177-3AD203B41FA5}">
                      <a16:colId xmlns:a16="http://schemas.microsoft.com/office/drawing/2014/main" val="3881211664"/>
                    </a:ext>
                  </a:extLst>
                </a:gridCol>
                <a:gridCol w="1463997">
                  <a:extLst>
                    <a:ext uri="{9D8B030D-6E8A-4147-A177-3AD203B41FA5}">
                      <a16:colId xmlns:a16="http://schemas.microsoft.com/office/drawing/2014/main" val="1790818181"/>
                    </a:ext>
                  </a:extLst>
                </a:gridCol>
              </a:tblGrid>
              <a:tr h="48648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114010"/>
                  </a:ext>
                </a:extLst>
              </a:tr>
            </a:tbl>
          </a:graphicData>
        </a:graphic>
      </p:graphicFrame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334652" y="2378466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7434932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8902211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145826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4" name="텍스트 개체 틀 2"/>
          <p:cNvSpPr>
            <a:spLocks noGrp="1"/>
          </p:cNvSpPr>
          <p:nvPr>
            <p:ph type="body" idx="14" hasCustomPrompt="1"/>
          </p:nvPr>
        </p:nvSpPr>
        <p:spPr>
          <a:xfrm>
            <a:off x="37814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5" name="텍스트 개체 틀 2"/>
          <p:cNvSpPr>
            <a:spLocks noGrp="1"/>
          </p:cNvSpPr>
          <p:nvPr>
            <p:ph type="body" idx="15" hasCustomPrompt="1"/>
          </p:nvPr>
        </p:nvSpPr>
        <p:spPr>
          <a:xfrm>
            <a:off x="361850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6" name="텍스트 개체 틀 2"/>
          <p:cNvSpPr>
            <a:spLocks noGrp="1"/>
          </p:cNvSpPr>
          <p:nvPr>
            <p:ph type="body" idx="16" hasCustomPrompt="1"/>
          </p:nvPr>
        </p:nvSpPr>
        <p:spPr>
          <a:xfrm>
            <a:off x="253838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7" name="텍스트 개체 틀 2"/>
          <p:cNvSpPr>
            <a:spLocks noGrp="1"/>
          </p:cNvSpPr>
          <p:nvPr>
            <p:ph type="body" idx="17" hasCustomPrompt="1"/>
          </p:nvPr>
        </p:nvSpPr>
        <p:spPr>
          <a:xfrm>
            <a:off x="145826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18" name="텍스트 개체 틀 2"/>
          <p:cNvSpPr>
            <a:spLocks noGrp="1"/>
          </p:cNvSpPr>
          <p:nvPr>
            <p:ph type="body" idx="18" hasCustomPrompt="1"/>
          </p:nvPr>
        </p:nvSpPr>
        <p:spPr>
          <a:xfrm>
            <a:off x="37814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19" name="텍스트 개체 틀 2"/>
          <p:cNvSpPr>
            <a:spLocks noGrp="1"/>
          </p:cNvSpPr>
          <p:nvPr>
            <p:ph type="body" idx="19" hasCustomPrompt="1"/>
          </p:nvPr>
        </p:nvSpPr>
        <p:spPr>
          <a:xfrm>
            <a:off x="361850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0" name="텍스트 개체 틀 2"/>
          <p:cNvSpPr>
            <a:spLocks noGrp="1"/>
          </p:cNvSpPr>
          <p:nvPr>
            <p:ph type="body" idx="20" hasCustomPrompt="1"/>
          </p:nvPr>
        </p:nvSpPr>
        <p:spPr>
          <a:xfrm>
            <a:off x="253838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316848" y="286715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2" name="텍스트 개체 틀 2"/>
          <p:cNvSpPr>
            <a:spLocks noGrp="1"/>
          </p:cNvSpPr>
          <p:nvPr>
            <p:ph type="body" idx="21" hasCustomPrompt="1"/>
          </p:nvPr>
        </p:nvSpPr>
        <p:spPr>
          <a:xfrm>
            <a:off x="317460" y="6876449"/>
            <a:ext cx="2970000" cy="50458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2021.02.00</a:t>
            </a:r>
          </a:p>
          <a:p>
            <a:pPr lvl="0"/>
            <a:r>
              <a:rPr lang="en-US" altLang="ko-KR" dirty="0"/>
              <a:t>000 Team</a:t>
            </a:r>
            <a:endParaRPr lang="ko-KR" altLang="en-US" dirty="0"/>
          </a:p>
        </p:txBody>
      </p:sp>
      <p:graphicFrame>
        <p:nvGraphicFramePr>
          <p:cNvPr id="23" name="표 2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713349544"/>
              </p:ext>
            </p:extLst>
          </p:nvPr>
        </p:nvGraphicFramePr>
        <p:xfrm>
          <a:off x="9129014" y="254546"/>
          <a:ext cx="1242000" cy="8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의사결정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정보전달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지시사항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324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mpla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이미지" descr="이미지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88007" y="6932612"/>
            <a:ext cx="1283006" cy="3016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선">
            <a:extLst>
              <a:ext uri="{FF2B5EF4-FFF2-40B4-BE49-F238E27FC236}">
                <a16:creationId xmlns:a16="http://schemas.microsoft.com/office/drawing/2014/main" id="{B5D14A2E-0888-4A23-90DB-62A8E8B4C953}"/>
              </a:ext>
            </a:extLst>
          </p:cNvPr>
          <p:cNvSpPr/>
          <p:nvPr userDrawn="1"/>
        </p:nvSpPr>
        <p:spPr>
          <a:xfrm>
            <a:off x="320801" y="313977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42F4C681-BE58-4BAD-BDCD-CEAF1450701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38461845"/>
              </p:ext>
            </p:extLst>
          </p:nvPr>
        </p:nvGraphicFramePr>
        <p:xfrm>
          <a:off x="7443019" y="4981076"/>
          <a:ext cx="2927994" cy="4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97">
                  <a:extLst>
                    <a:ext uri="{9D8B030D-6E8A-4147-A177-3AD203B41FA5}">
                      <a16:colId xmlns:a16="http://schemas.microsoft.com/office/drawing/2014/main" val="3881211664"/>
                    </a:ext>
                  </a:extLst>
                </a:gridCol>
                <a:gridCol w="1463997">
                  <a:extLst>
                    <a:ext uri="{9D8B030D-6E8A-4147-A177-3AD203B41FA5}">
                      <a16:colId xmlns:a16="http://schemas.microsoft.com/office/drawing/2014/main" val="1790818181"/>
                    </a:ext>
                  </a:extLst>
                </a:gridCol>
              </a:tblGrid>
              <a:tr h="48648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114010"/>
                  </a:ext>
                </a:extLst>
              </a:tr>
            </a:tbl>
          </a:graphicData>
        </a:graphic>
      </p:graphicFrame>
      <p:graphicFrame>
        <p:nvGraphicFramePr>
          <p:cNvPr id="9" name="표 2">
            <a:extLst>
              <a:ext uri="{FF2B5EF4-FFF2-40B4-BE49-F238E27FC236}">
                <a16:creationId xmlns:a16="http://schemas.microsoft.com/office/drawing/2014/main" id="{BC4736B8-6ED0-452C-A0DB-A5D85007164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46856692"/>
              </p:ext>
            </p:extLst>
          </p:nvPr>
        </p:nvGraphicFramePr>
        <p:xfrm>
          <a:off x="343132" y="3411735"/>
          <a:ext cx="4314032" cy="12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508">
                  <a:extLst>
                    <a:ext uri="{9D8B030D-6E8A-4147-A177-3AD203B41FA5}">
                      <a16:colId xmlns:a16="http://schemas.microsoft.com/office/drawing/2014/main" val="950109189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3511926142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4213445184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523096285"/>
                    </a:ext>
                  </a:extLst>
                </a:gridCol>
              </a:tblGrid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2740"/>
                  </a:ext>
                </a:extLst>
              </a:tr>
              <a:tr h="75759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0" i="0" kern="1200" dirty="0">
                        <a:solidFill>
                          <a:schemeClr val="tx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61765"/>
                  </a:ext>
                </a:extLst>
              </a:tr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931414"/>
                  </a:ext>
                </a:extLst>
              </a:tr>
            </a:tbl>
          </a:graphicData>
        </a:graphic>
      </p:graphicFrame>
      <p:sp>
        <p:nvSpPr>
          <p:cNvPr id="16" name="제목 1"/>
          <p:cNvSpPr>
            <a:spLocks noGrp="1"/>
          </p:cNvSpPr>
          <p:nvPr>
            <p:ph type="title" hasCustomPrompt="1"/>
          </p:nvPr>
        </p:nvSpPr>
        <p:spPr>
          <a:xfrm>
            <a:off x="334652" y="2378466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18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7434932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9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8902211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21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145826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2" name="텍스트 개체 틀 2"/>
          <p:cNvSpPr>
            <a:spLocks noGrp="1"/>
          </p:cNvSpPr>
          <p:nvPr>
            <p:ph type="body" idx="14" hasCustomPrompt="1"/>
          </p:nvPr>
        </p:nvSpPr>
        <p:spPr>
          <a:xfrm>
            <a:off x="37814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3" name="텍스트 개체 틀 2"/>
          <p:cNvSpPr>
            <a:spLocks noGrp="1"/>
          </p:cNvSpPr>
          <p:nvPr>
            <p:ph type="body" idx="15" hasCustomPrompt="1"/>
          </p:nvPr>
        </p:nvSpPr>
        <p:spPr>
          <a:xfrm>
            <a:off x="361850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4" name="텍스트 개체 틀 2"/>
          <p:cNvSpPr>
            <a:spLocks noGrp="1"/>
          </p:cNvSpPr>
          <p:nvPr>
            <p:ph type="body" idx="16" hasCustomPrompt="1"/>
          </p:nvPr>
        </p:nvSpPr>
        <p:spPr>
          <a:xfrm>
            <a:off x="253838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25" name="텍스트 개체 틀 2"/>
          <p:cNvSpPr>
            <a:spLocks noGrp="1"/>
          </p:cNvSpPr>
          <p:nvPr>
            <p:ph type="body" idx="17" hasCustomPrompt="1"/>
          </p:nvPr>
        </p:nvSpPr>
        <p:spPr>
          <a:xfrm>
            <a:off x="145826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6" name="텍스트 개체 틀 2"/>
          <p:cNvSpPr>
            <a:spLocks noGrp="1"/>
          </p:cNvSpPr>
          <p:nvPr>
            <p:ph type="body" idx="18" hasCustomPrompt="1"/>
          </p:nvPr>
        </p:nvSpPr>
        <p:spPr>
          <a:xfrm>
            <a:off x="37814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7" name="텍스트 개체 틀 2"/>
          <p:cNvSpPr>
            <a:spLocks noGrp="1"/>
          </p:cNvSpPr>
          <p:nvPr>
            <p:ph type="body" idx="19" hasCustomPrompt="1"/>
          </p:nvPr>
        </p:nvSpPr>
        <p:spPr>
          <a:xfrm>
            <a:off x="361850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idx="20" hasCustomPrompt="1"/>
          </p:nvPr>
        </p:nvSpPr>
        <p:spPr>
          <a:xfrm>
            <a:off x="253838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31" name="TextBox 30"/>
          <p:cNvSpPr txBox="1"/>
          <p:nvPr userDrawn="1"/>
        </p:nvSpPr>
        <p:spPr>
          <a:xfrm>
            <a:off x="392400" y="273509"/>
            <a:ext cx="1483200" cy="44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en-US" altLang="ko-KR" sz="1400" dirty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rPr>
              <a:t>Watermark</a:t>
            </a:r>
          </a:p>
          <a:p>
            <a:pPr algn="ctr" latinLnBrk="1"/>
            <a:r>
              <a:rPr lang="en-US" altLang="ko-KR" sz="1400" dirty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rPr>
              <a:t>14pt</a:t>
            </a:r>
            <a:endParaRPr lang="ko-KR" altLang="en-US" sz="1400" dirty="0">
              <a:solidFill>
                <a:schemeClr val="tx1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  <p:sp>
        <p:nvSpPr>
          <p:cNvPr id="29" name="텍스트 개체 틀 2"/>
          <p:cNvSpPr>
            <a:spLocks noGrp="1"/>
          </p:cNvSpPr>
          <p:nvPr>
            <p:ph type="body" idx="21" hasCustomPrompt="1"/>
          </p:nvPr>
        </p:nvSpPr>
        <p:spPr>
          <a:xfrm>
            <a:off x="317460" y="6876449"/>
            <a:ext cx="2970000" cy="50458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3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2021.02.00</a:t>
            </a:r>
          </a:p>
          <a:p>
            <a:pPr lvl="0"/>
            <a:r>
              <a:rPr lang="en-US" altLang="ko-KR" dirty="0"/>
              <a:t>000 Team</a:t>
            </a:r>
            <a:endParaRPr lang="ko-KR" altLang="en-US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16062258"/>
              </p:ext>
            </p:extLst>
          </p:nvPr>
        </p:nvGraphicFramePr>
        <p:xfrm>
          <a:off x="9129014" y="254546"/>
          <a:ext cx="1242000" cy="8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의사결정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●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정보전달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지시사항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514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6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mplate2">
    <p:bg>
      <p:bgPr>
        <a:solidFill>
          <a:srgbClr val="0514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이미지" descr="이미지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87971" y="6932769"/>
            <a:ext cx="1283007" cy="30167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선">
            <a:extLst>
              <a:ext uri="{FF2B5EF4-FFF2-40B4-BE49-F238E27FC236}">
                <a16:creationId xmlns:a16="http://schemas.microsoft.com/office/drawing/2014/main" id="{1DDF84AA-D49B-49AB-9895-9FC388751ED4}"/>
              </a:ext>
            </a:extLst>
          </p:cNvPr>
          <p:cNvSpPr/>
          <p:nvPr userDrawn="1"/>
        </p:nvSpPr>
        <p:spPr>
          <a:xfrm>
            <a:off x="320801" y="3139771"/>
            <a:ext cx="1005021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graphicFrame>
        <p:nvGraphicFramePr>
          <p:cNvPr id="8" name="표 2">
            <a:extLst>
              <a:ext uri="{FF2B5EF4-FFF2-40B4-BE49-F238E27FC236}">
                <a16:creationId xmlns:a16="http://schemas.microsoft.com/office/drawing/2014/main" id="{F97DDCF1-D163-47A7-9AD3-5787802F11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25800993"/>
              </p:ext>
            </p:extLst>
          </p:nvPr>
        </p:nvGraphicFramePr>
        <p:xfrm>
          <a:off x="342861" y="3415389"/>
          <a:ext cx="4314032" cy="12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508">
                  <a:extLst>
                    <a:ext uri="{9D8B030D-6E8A-4147-A177-3AD203B41FA5}">
                      <a16:colId xmlns:a16="http://schemas.microsoft.com/office/drawing/2014/main" val="950109189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3511926142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4213445184"/>
                    </a:ext>
                  </a:extLst>
                </a:gridCol>
                <a:gridCol w="1078508">
                  <a:extLst>
                    <a:ext uri="{9D8B030D-6E8A-4147-A177-3AD203B41FA5}">
                      <a16:colId xmlns:a16="http://schemas.microsoft.com/office/drawing/2014/main" val="523096285"/>
                    </a:ext>
                  </a:extLst>
                </a:gridCol>
              </a:tblGrid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2740"/>
                  </a:ext>
                </a:extLst>
              </a:tr>
              <a:tr h="75759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0" i="0" kern="12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  <a:cs typeface="+mn-cs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61765"/>
                  </a:ext>
                </a:extLst>
              </a:tr>
              <a:tr h="241297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5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marL="18000" marR="18000"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931414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73ED194-361C-47C0-8D64-3DDAD9953A5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15615362"/>
              </p:ext>
            </p:extLst>
          </p:nvPr>
        </p:nvGraphicFramePr>
        <p:xfrm>
          <a:off x="7443019" y="4981076"/>
          <a:ext cx="2927994" cy="4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97">
                  <a:extLst>
                    <a:ext uri="{9D8B030D-6E8A-4147-A177-3AD203B41FA5}">
                      <a16:colId xmlns:a16="http://schemas.microsoft.com/office/drawing/2014/main" val="3881211664"/>
                    </a:ext>
                  </a:extLst>
                </a:gridCol>
                <a:gridCol w="1463997">
                  <a:extLst>
                    <a:ext uri="{9D8B030D-6E8A-4147-A177-3AD203B41FA5}">
                      <a16:colId xmlns:a16="http://schemas.microsoft.com/office/drawing/2014/main" val="1790818181"/>
                    </a:ext>
                  </a:extLst>
                </a:gridCol>
              </a:tblGrid>
              <a:tr h="486488"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51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300" dirty="0">
                        <a:solidFill>
                          <a:schemeClr val="bg1"/>
                        </a:solidFill>
                        <a:latin typeface="기아 시그니처 Bold" panose="00000700000000000000" pitchFamily="2" charset="-127"/>
                        <a:ea typeface="기아 시그니처 Bold" panose="00000700000000000000" pitchFamily="2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395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114010"/>
                  </a:ext>
                </a:extLst>
              </a:tr>
            </a:tbl>
          </a:graphicData>
        </a:graphic>
      </p:graphicFrame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334652" y="2378466"/>
            <a:ext cx="9980600" cy="720000"/>
          </a:xfrm>
          <a:prstGeom prst="rect">
            <a:avLst/>
          </a:prstGeom>
        </p:spPr>
        <p:txBody>
          <a:bodyPr anchor="ctr"/>
          <a:lstStyle>
            <a:lvl1pPr algn="l">
              <a:defRPr sz="3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Title 37.5pt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7434932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8902211" y="5076775"/>
            <a:ext cx="1468800" cy="284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Text 13pt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145826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4" name="텍스트 개체 틀 2"/>
          <p:cNvSpPr>
            <a:spLocks noGrp="1"/>
          </p:cNvSpPr>
          <p:nvPr>
            <p:ph type="body" idx="14" hasCustomPrompt="1"/>
          </p:nvPr>
        </p:nvSpPr>
        <p:spPr>
          <a:xfrm>
            <a:off x="37814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5" name="텍스트 개체 틀 2"/>
          <p:cNvSpPr>
            <a:spLocks noGrp="1"/>
          </p:cNvSpPr>
          <p:nvPr>
            <p:ph type="body" idx="15" hasCustomPrompt="1"/>
          </p:nvPr>
        </p:nvSpPr>
        <p:spPr>
          <a:xfrm>
            <a:off x="361850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6" name="텍스트 개체 틀 2"/>
          <p:cNvSpPr>
            <a:spLocks noGrp="1"/>
          </p:cNvSpPr>
          <p:nvPr>
            <p:ph type="body" idx="16" hasCustomPrompt="1"/>
          </p:nvPr>
        </p:nvSpPr>
        <p:spPr>
          <a:xfrm>
            <a:off x="2538388" y="3420591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6pt</a:t>
            </a:r>
            <a:endParaRPr lang="ko-KR" altLang="en-US" dirty="0"/>
          </a:p>
        </p:txBody>
      </p:sp>
      <p:sp>
        <p:nvSpPr>
          <p:cNvPr id="17" name="텍스트 개체 틀 2"/>
          <p:cNvSpPr>
            <a:spLocks noGrp="1"/>
          </p:cNvSpPr>
          <p:nvPr>
            <p:ph type="body" idx="17" hasCustomPrompt="1"/>
          </p:nvPr>
        </p:nvSpPr>
        <p:spPr>
          <a:xfrm>
            <a:off x="145826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18" name="텍스트 개체 틀 2"/>
          <p:cNvSpPr>
            <a:spLocks noGrp="1"/>
          </p:cNvSpPr>
          <p:nvPr>
            <p:ph type="body" idx="18" hasCustomPrompt="1"/>
          </p:nvPr>
        </p:nvSpPr>
        <p:spPr>
          <a:xfrm>
            <a:off x="37814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19" name="텍스트 개체 틀 2"/>
          <p:cNvSpPr>
            <a:spLocks noGrp="1"/>
          </p:cNvSpPr>
          <p:nvPr>
            <p:ph type="body" idx="19" hasCustomPrompt="1"/>
          </p:nvPr>
        </p:nvSpPr>
        <p:spPr>
          <a:xfrm>
            <a:off x="361850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0" name="텍스트 개체 틀 2"/>
          <p:cNvSpPr>
            <a:spLocks noGrp="1"/>
          </p:cNvSpPr>
          <p:nvPr>
            <p:ph type="body" idx="20" hasCustomPrompt="1"/>
          </p:nvPr>
        </p:nvSpPr>
        <p:spPr>
          <a:xfrm>
            <a:off x="2538388" y="4428703"/>
            <a:ext cx="1008112" cy="21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5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Sub-text 7.5pt</a:t>
            </a:r>
            <a:endParaRPr lang="ko-KR" altLang="en-US" dirty="0"/>
          </a:p>
        </p:txBody>
      </p:sp>
      <p:sp>
        <p:nvSpPr>
          <p:cNvPr id="22" name="텍스트 개체 틀 2"/>
          <p:cNvSpPr>
            <a:spLocks noGrp="1"/>
          </p:cNvSpPr>
          <p:nvPr>
            <p:ph type="body" idx="21" hasCustomPrompt="1"/>
          </p:nvPr>
        </p:nvSpPr>
        <p:spPr>
          <a:xfrm>
            <a:off x="317460" y="6876449"/>
            <a:ext cx="2970000" cy="50458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300" baseline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2021.02.00</a:t>
            </a:r>
          </a:p>
          <a:p>
            <a:pPr lvl="0"/>
            <a:r>
              <a:rPr lang="en-US" altLang="ko-KR" dirty="0"/>
              <a:t>000 Team</a:t>
            </a:r>
            <a:endParaRPr lang="ko-KR" altLang="en-US" dirty="0"/>
          </a:p>
        </p:txBody>
      </p:sp>
      <p:graphicFrame>
        <p:nvGraphicFramePr>
          <p:cNvPr id="23" name="표 2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97321522"/>
              </p:ext>
            </p:extLst>
          </p:nvPr>
        </p:nvGraphicFramePr>
        <p:xfrm>
          <a:off x="9129014" y="254546"/>
          <a:ext cx="1242000" cy="8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의사결정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●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정보전달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지시사항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schemeClr val="bg1"/>
                          </a:solidFill>
                          <a:latin typeface="기아 시그니처 Regular" pitchFamily="2" charset="-127"/>
                          <a:ea typeface="기아 시그니처 Regular" pitchFamily="2" charset="-127"/>
                        </a:rPr>
                        <a:t>○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 userDrawn="1"/>
        </p:nvSpPr>
        <p:spPr>
          <a:xfrm>
            <a:off x="392400" y="235099"/>
            <a:ext cx="1483200" cy="52322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en-US" altLang="ko-KR" sz="1400" dirty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rPr>
              <a:t>Watermark</a:t>
            </a:r>
          </a:p>
          <a:p>
            <a:pPr algn="ctr" latinLnBrk="1"/>
            <a:r>
              <a:rPr lang="en-US" altLang="ko-KR" sz="1400" dirty="0">
                <a:solidFill>
                  <a:schemeClr val="bg1"/>
                </a:solidFill>
                <a:latin typeface="기아 시그니처 Bold" pitchFamily="2" charset="-127"/>
                <a:ea typeface="기아 시그니처 Bold" pitchFamily="2" charset="-127"/>
              </a:rPr>
              <a:t>14pt</a:t>
            </a:r>
            <a:endParaRPr lang="ko-KR" altLang="en-US" sz="1400" dirty="0">
              <a:solidFill>
                <a:schemeClr val="bg1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546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  <a:prstGeom prst="rect">
            <a:avLst/>
          </a:prstGeom>
        </p:spPr>
        <p:txBody>
          <a:bodyPr anchor="ctr"/>
          <a:lstStyle>
            <a:lvl1pPr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126D85B7-4D17-4012-B461-FA29887804BB}" type="datetime1">
              <a:rPr lang="ko-KR" altLang="en-US" smtClean="0"/>
              <a:t>2024-03-04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  <a:prstGeom prst="rect">
            <a:avLst/>
          </a:prstGeom>
        </p:spPr>
        <p:txBody>
          <a:bodyPr anchor="ctr"/>
          <a:lstStyle>
            <a:lvl1pPr algn="r">
              <a:defRPr sz="880">
                <a:latin typeface="기아 시그니처 Regular" pitchFamily="2" charset="-127"/>
                <a:ea typeface="기아 시그니처 Regular" pitchFamily="2" charset="-127"/>
              </a:defRPr>
            </a:lvl1pPr>
          </a:lstStyle>
          <a:p>
            <a:fld id="{C5EFD6C8-6BAE-4D9C-9008-047D08DA4FB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선"/>
          <p:cNvSpPr/>
          <p:nvPr userDrawn="1"/>
        </p:nvSpPr>
        <p:spPr>
          <a:xfrm>
            <a:off x="320803" y="720511"/>
            <a:ext cx="10050210" cy="0"/>
          </a:xfrm>
          <a:prstGeom prst="line">
            <a:avLst/>
          </a:prstGeom>
          <a:ln w="12700">
            <a:solidFill>
              <a:srgbClr val="101D1E"/>
            </a:solidFill>
            <a:miter lim="400000"/>
          </a:ln>
        </p:spPr>
        <p:txBody>
          <a:bodyPr lIns="44755" tIns="44755" rIns="44755" bIns="44755"/>
          <a:lstStyle/>
          <a:p>
            <a:endParaRPr sz="1888" b="1" i="0" dirty="0">
              <a:latin typeface="Kia Signature Bold" pitchFamily="2" charset="-127"/>
            </a:endParaRPr>
          </a:p>
        </p:txBody>
      </p:sp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320801" y="302802"/>
            <a:ext cx="8640000" cy="288000"/>
          </a:xfrm>
          <a:prstGeom prst="rect">
            <a:avLst/>
          </a:prstGeom>
        </p:spPr>
        <p:txBody>
          <a:bodyPr anchor="ctr"/>
          <a:lstStyle>
            <a:lvl1pPr algn="l">
              <a:defRPr sz="2500" baseline="0">
                <a:latin typeface="기아 시그니처 Bold" pitchFamily="2" charset="-127"/>
                <a:ea typeface="기아 시그니처 Bold" pitchFamily="2" charset="-127"/>
              </a:defRPr>
            </a:lvl1pPr>
          </a:lstStyle>
          <a:p>
            <a:r>
              <a:rPr lang="en-US" altLang="ko-KR" dirty="0"/>
              <a:t>Headline 25pt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320803" y="1156335"/>
            <a:ext cx="10050210" cy="863386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700" baseline="0">
                <a:solidFill>
                  <a:schemeClr val="tx1"/>
                </a:solidFill>
                <a:latin typeface="기아 시그니처 Bold" pitchFamily="2" charset="-127"/>
                <a:ea typeface="기아 시그니처 Bold" pitchFamily="2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Sub-headline 17pt</a:t>
            </a:r>
            <a:endParaRPr lang="ko-KR" altLang="en-US" dirty="0"/>
          </a:p>
        </p:txBody>
      </p:sp>
      <p:sp>
        <p:nvSpPr>
          <p:cNvPr id="16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320803" y="2270759"/>
            <a:ext cx="10050209" cy="4576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 baseline="0">
                <a:latin typeface="기아 시그니처 Bold" pitchFamily="2" charset="-127"/>
                <a:ea typeface="기아 시그니처 Bold" pitchFamily="2" charset="-127"/>
              </a:defRPr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en-US" altLang="ko-KR" dirty="0"/>
              <a:t>Text 17pt</a:t>
            </a:r>
            <a:endParaRPr lang="ko-KR" alt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9143413" y="288279"/>
            <a:ext cx="1227600" cy="324000"/>
          </a:xfrm>
          <a:prstGeom prst="rect">
            <a:avLst/>
          </a:prstGeom>
          <a:noFill/>
          <a:ln w="12700">
            <a:solidFill>
              <a:srgbClr val="EA0029"/>
            </a:solidFill>
          </a:ln>
        </p:spPr>
        <p:txBody>
          <a:bodyPr wrap="square" rtlCol="0" anchor="ctr">
            <a:spAutoFit/>
          </a:bodyPr>
          <a:lstStyle/>
          <a:p>
            <a:pPr algn="ctr" latinLnBrk="1"/>
            <a:r>
              <a:rPr lang="ko-KR" altLang="en-US" sz="1000" dirty="0" err="1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사내한</a:t>
            </a:r>
            <a:endParaRPr lang="en-US" altLang="ko-KR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  <a:p>
            <a:pPr algn="ctr" latinLnBrk="1"/>
            <a:r>
              <a:rPr lang="en-US" altLang="ko-KR" sz="1000" dirty="0">
                <a:solidFill>
                  <a:srgbClr val="EA0029"/>
                </a:solidFill>
                <a:latin typeface="기아 시그니처 Bold" pitchFamily="2" charset="-127"/>
                <a:ea typeface="기아 시그니처 Bold" pitchFamily="2" charset="-127"/>
              </a:rPr>
              <a:t>RESTRICTED</a:t>
            </a:r>
            <a:endParaRPr lang="ko-KR" altLang="en-US" sz="1000" dirty="0">
              <a:solidFill>
                <a:srgbClr val="EA0029"/>
              </a:solidFill>
              <a:latin typeface="기아 시그니처 Bold" pitchFamily="2" charset="-127"/>
              <a:ea typeface="기아 시그니처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04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48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77" r:id="rId7"/>
    <p:sldLayoutId id="2147483678" r:id="rId8"/>
    <p:sldLayoutId id="2147483655" r:id="rId9"/>
    <p:sldLayoutId id="2147483679" r:id="rId10"/>
    <p:sldLayoutId id="2147483690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</p:sldLayoutIdLst>
  <p:hf hdr="0" ftr="0"/>
  <p:txStyles>
    <p:titleStyle>
      <a:lvl1pPr algn="ctr" defTabSz="995690" rtl="0" eaLnBrk="1" latinLnBrk="1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84" indent="-373384" algn="l" defTabSz="995690" rtl="0" eaLnBrk="1" latinLnBrk="1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998" indent="-311153" algn="l" defTabSz="995690" rtl="0" eaLnBrk="1" latinLnBrk="1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1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458" indent="-248923" algn="l" defTabSz="995690" rtl="0" eaLnBrk="1" latinLnBrk="1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303" indent="-248923" algn="l" defTabSz="995690" rtl="0" eaLnBrk="1" latinLnBrk="1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4132" y="972319"/>
            <a:ext cx="6682492" cy="1259547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ko-KR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80</a:t>
            </a:r>
            <a:r>
              <a:rPr lang="ko-KR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 정기주주총회 우리사주</a:t>
            </a:r>
            <a:br>
              <a:rPr lang="ko-KR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의결권 행사 전산입력 매뉴얼</a:t>
            </a:r>
            <a:endParaRPr lang="ko-KR" altLang="en-US" sz="36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019108" y="6444927"/>
            <a:ext cx="2060171" cy="640800"/>
          </a:xfrm>
        </p:spPr>
        <p:txBody>
          <a:bodyPr/>
          <a:lstStyle/>
          <a:p>
            <a:pPr algn="ctr"/>
            <a:r>
              <a:rPr lang="en-US" altLang="ko-KR" sz="2000" dirty="0"/>
              <a:t>2024. 3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idx="10"/>
          </p:nvPr>
        </p:nvSpPr>
        <p:spPr>
          <a:xfrm>
            <a:off x="8155012" y="6920463"/>
            <a:ext cx="2592288" cy="640800"/>
          </a:xfrm>
        </p:spPr>
        <p:txBody>
          <a:bodyPr/>
          <a:lstStyle/>
          <a:p>
            <a:pPr algn="ctr"/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기아㈜ </a:t>
            </a:r>
            <a:r>
              <a:rPr lang="ko-KR" altLang="en-US" sz="1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우리사주조합장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156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2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>
          <a:xfrm>
            <a:off x="320802" y="1156335"/>
            <a:ext cx="4917600" cy="5690655"/>
          </a:xfrm>
        </p:spPr>
        <p:txBody>
          <a:bodyPr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57D260B-C075-4ECD-84F4-9F3309C2CE42}"/>
              </a:ext>
            </a:extLst>
          </p:cNvPr>
          <p:cNvSpPr/>
          <p:nvPr/>
        </p:nvSpPr>
        <p:spPr>
          <a:xfrm>
            <a:off x="8503600" y="3924647"/>
            <a:ext cx="1235587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CFD8110-FAFE-C390-06EB-A5A7BCD90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1" y="972319"/>
            <a:ext cx="10050212" cy="587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72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3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subTitle" idx="1"/>
          </p:nvPr>
        </p:nvSpPr>
        <p:spPr>
          <a:xfrm>
            <a:off x="320803" y="1156335"/>
            <a:ext cx="10050210" cy="863386"/>
          </a:xfrm>
        </p:spPr>
        <p:txBody>
          <a:bodyPr anchor="t"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7962D55-4091-F6F6-602D-EF8F99906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0" y="827469"/>
            <a:ext cx="10021699" cy="59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9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4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>
          <a:xfrm>
            <a:off x="320802" y="1156335"/>
            <a:ext cx="4917600" cy="5690655"/>
          </a:xfrm>
        </p:spPr>
        <p:txBody>
          <a:bodyPr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BD7729C-0E54-66A1-ED59-C1CAE5378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1" y="1065320"/>
            <a:ext cx="10050211" cy="593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9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5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>
          <a:xfrm>
            <a:off x="320802" y="1156335"/>
            <a:ext cx="4917600" cy="5690655"/>
          </a:xfrm>
        </p:spPr>
        <p:txBody>
          <a:bodyPr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2D7C421D-E4DB-C4F8-14B3-9811A7DB4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1" y="913206"/>
            <a:ext cx="10050212" cy="573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90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6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>
          <a:xfrm>
            <a:off x="320802" y="1156335"/>
            <a:ext cx="4917600" cy="5690655"/>
          </a:xfrm>
        </p:spPr>
        <p:txBody>
          <a:bodyPr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8AB3D370-2AB7-4E9D-19AA-776B5FADF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08" y="900311"/>
            <a:ext cx="9907383" cy="610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66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320801" y="7004685"/>
            <a:ext cx="2404802" cy="39729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500B90-4F3A-4395-AF2D-19AED2264F9B}" type="datetime1">
              <a:rPr lang="ko-KR" altLang="en-US" smtClean="0"/>
              <a:pPr>
                <a:spcAft>
                  <a:spcPts val="600"/>
                </a:spcAft>
              </a:pPr>
              <a:t>2024-03-04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875886" y="7000476"/>
            <a:ext cx="2495127" cy="399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EFD6C8-6BAE-4D9C-9008-047D08DA4FB6}" type="slidenum">
              <a:rPr lang="ko-KR" altLang="en-US" smtClean="0"/>
              <a:pPr>
                <a:spcAft>
                  <a:spcPts val="600"/>
                </a:spcAft>
              </a:pPr>
              <a:t>7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0801" y="302802"/>
            <a:ext cx="8640000" cy="288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ko-KR" altLang="en-US" sz="1400" dirty="0"/>
              <a:t>우리사주 시스템 입력 메뉴얼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>
          <a:xfrm>
            <a:off x="320802" y="1156335"/>
            <a:ext cx="4917600" cy="5690655"/>
          </a:xfrm>
        </p:spPr>
        <p:txBody>
          <a:bodyPr>
            <a:normAutofit/>
          </a:bodyPr>
          <a:lstStyle/>
          <a:p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7EC401D-1CF8-E633-7EAE-E9299DE70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1" y="900312"/>
            <a:ext cx="10050211" cy="59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4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Kia Color Palette">
      <a:dk1>
        <a:srgbClr val="000000"/>
      </a:dk1>
      <a:lt1>
        <a:srgbClr val="FFFFFF"/>
      </a:lt1>
      <a:dk2>
        <a:srgbClr val="05141F"/>
      </a:dk2>
      <a:lt2>
        <a:srgbClr val="9EA2A2"/>
      </a:lt2>
      <a:accent1>
        <a:srgbClr val="EA0029"/>
      </a:accent1>
      <a:accent2>
        <a:srgbClr val="F3C300"/>
      </a:accent2>
      <a:accent3>
        <a:srgbClr val="5D7D2B"/>
      </a:accent3>
      <a:accent4>
        <a:srgbClr val="6D6E71"/>
      </a:accent4>
      <a:accent5>
        <a:srgbClr val="939598"/>
      </a:accent5>
      <a:accent6>
        <a:srgbClr val="C7C8CA"/>
      </a:accent6>
      <a:hlink>
        <a:srgbClr val="EA0029"/>
      </a:hlink>
      <a:folHlink>
        <a:srgbClr val="6D6E71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5141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5141F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8F90241285B3084BB339F72130DD7432" ma:contentTypeVersion="18" ma:contentTypeDescription="새 문서를 만듭니다." ma:contentTypeScope="" ma:versionID="0d721dca51569aca6d24129673f36cdd">
  <xsd:schema xmlns:xsd="http://www.w3.org/2001/XMLSchema" xmlns:xs="http://www.w3.org/2001/XMLSchema" xmlns:p="http://schemas.microsoft.com/office/2006/metadata/properties" xmlns:ns2="0e2ae8a3-7e24-4926-830f-63caaafb6a67" xmlns:ns3="cf2e0112-4dc4-4fed-8d23-aa96b0ae9ed2" targetNamespace="http://schemas.microsoft.com/office/2006/metadata/properties" ma:root="true" ma:fieldsID="39dfdd31edc8649fc93293d74be51da3" ns2:_="" ns3:_="">
    <xsd:import namespace="0e2ae8a3-7e24-4926-830f-63caaafb6a67"/>
    <xsd:import namespace="cf2e0112-4dc4-4fed-8d23-aa96b0ae9e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2ae8a3-7e24-4926-830f-63caaafb6a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이미지 태그" ma:readOnly="false" ma:fieldId="{5cf76f15-5ced-4ddc-b409-7134ff3c332f}" ma:taxonomyMulti="true" ma:sspId="717ace68-1afd-4538-93f6-185096839b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2e0112-4dc4-4fed-8d23-aa96b0ae9ed2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9eda77a6-f9e2-4177-a5e1-ef178ec8cfee}" ma:internalName="TaxCatchAll" ma:showField="CatchAllData" ma:web="cf2e0112-4dc4-4fed-8d23-aa96b0ae9e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4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5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e2ae8a3-7e24-4926-830f-63caaafb6a67">
      <Terms xmlns="http://schemas.microsoft.com/office/infopath/2007/PartnerControls"/>
    </lcf76f155ced4ddcb4097134ff3c332f>
    <TaxCatchAll xmlns="cf2e0112-4dc4-4fed-8d23-aa96b0ae9ed2" xsi:nil="true"/>
  </documentManagement>
</p:properties>
</file>

<file path=customXml/itemProps1.xml><?xml version="1.0" encoding="utf-8"?>
<ds:datastoreItem xmlns:ds="http://schemas.openxmlformats.org/officeDocument/2006/customXml" ds:itemID="{B5A21CB1-7C8A-47B5-A57A-98592AA5A2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2ae8a3-7e24-4926-830f-63caaafb6a67"/>
    <ds:schemaRef ds:uri="cf2e0112-4dc4-4fed-8d23-aa96b0ae9e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B94BDA-AA89-4787-99D5-1A8FE90F51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BA61F3-86FC-49C0-A44F-6F0A3DBB2E92}">
  <ds:schemaRefs>
    <ds:schemaRef ds:uri="http://schemas.microsoft.com/office/2006/documentManagement/types"/>
    <ds:schemaRef ds:uri="http://purl.org/dc/dcmitype/"/>
    <ds:schemaRef ds:uri="http://www.w3.org/XML/1998/namespace"/>
    <ds:schemaRef ds:uri="cf2e0112-4dc4-4fed-8d23-aa96b0ae9ed2"/>
    <ds:schemaRef ds:uri="0e2ae8a3-7e24-4926-830f-63caaafb6a67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64</Words>
  <Application>Microsoft Office PowerPoint</Application>
  <PresentationFormat>사용자 지정</PresentationFormat>
  <Paragraphs>33</Paragraphs>
  <Slides>7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HY헤드라인M</vt:lpstr>
      <vt:lpstr>Kia Signature Bold</vt:lpstr>
      <vt:lpstr>기아 시그니처 Bold</vt:lpstr>
      <vt:lpstr>기아 시그니처 Regular</vt:lpstr>
      <vt:lpstr>맑은 고딕</vt:lpstr>
      <vt:lpstr>Arial</vt:lpstr>
      <vt:lpstr>Office 테마</vt:lpstr>
      <vt:lpstr>제80기 정기주주총회 우리사주 의결권 행사 전산입력 매뉴얼</vt:lpstr>
      <vt:lpstr>우리사주 시스템 입력 메뉴얼</vt:lpstr>
      <vt:lpstr>우리사주 시스템 입력 메뉴얼</vt:lpstr>
      <vt:lpstr>우리사주 시스템 입력 메뉴얼</vt:lpstr>
      <vt:lpstr>우리사주 시스템 입력 메뉴얼</vt:lpstr>
      <vt:lpstr>우리사주 시스템 입력 메뉴얼</vt:lpstr>
      <vt:lpstr>우리사주 시스템 입력 메뉴얼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제78기 정기주주총회 우리사주 의결권 행사 전산입력 매뉴얼</dc:title>
  <dc:creator>이선희</dc:creator>
  <cp:lastModifiedBy>신민정 매니저 투명경영지원팀</cp:lastModifiedBy>
  <cp:revision>1</cp:revision>
  <cp:lastPrinted>2024-03-04T04:13:06Z</cp:lastPrinted>
  <dcterms:created xsi:type="dcterms:W3CDTF">2022-03-10T07:01:55Z</dcterms:created>
  <dcterms:modified xsi:type="dcterms:W3CDTF">2024-03-04T04:25:50Z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0x0101008F90241285B3084BB339F72130DD7432</vt:lpwstr>
  </property>
  <property fmtid="{D5CDD505-2E9C-101B-9397-08002B2CF9AE}" pid="3" name="MediaServiceImageTags">
    <vt:lpwstr/>
  </property>
  <property fmtid="{D5CDD505-2E9C-101B-9397-08002B2CF9AE}" pid="4" name="MSIP_Label_425c787f-039f-4287-bd0c-30008109edfc_Enabled">
    <vt:lpwstr>true</vt:lpwstr>
  </property>
  <property fmtid="{D5CDD505-2E9C-101B-9397-08002B2CF9AE}" pid="5" name="MSIP_Label_425c787f-039f-4287-bd0c-30008109edfc_SetDate">
    <vt:lpwstr>2023-03-06T12:31:24Z</vt:lpwstr>
  </property>
  <property fmtid="{D5CDD505-2E9C-101B-9397-08002B2CF9AE}" pid="6" name="MSIP_Label_425c787f-039f-4287-bd0c-30008109edfc_Method">
    <vt:lpwstr>Standard</vt:lpwstr>
  </property>
  <property fmtid="{D5CDD505-2E9C-101B-9397-08002B2CF9AE}" pid="7" name="MSIP_Label_425c787f-039f-4287-bd0c-30008109edfc_Name">
    <vt:lpwstr>사내한(평문)</vt:lpwstr>
  </property>
  <property fmtid="{D5CDD505-2E9C-101B-9397-08002B2CF9AE}" pid="8" name="MSIP_Label_425c787f-039f-4287-bd0c-30008109edfc_SiteId">
    <vt:lpwstr>f85ca5f1-aa23-4252-a83a-443d333b1fe7</vt:lpwstr>
  </property>
  <property fmtid="{D5CDD505-2E9C-101B-9397-08002B2CF9AE}" pid="9" name="MSIP_Label_425c787f-039f-4287-bd0c-30008109edfc_ActionId">
    <vt:lpwstr>02081b10-f9f2-45db-90b9-ce9b6b6dba00</vt:lpwstr>
  </property>
  <property fmtid="{D5CDD505-2E9C-101B-9397-08002B2CF9AE}" pid="10" name="MSIP_Label_425c787f-039f-4287-bd0c-30008109edfc_ContentBits">
    <vt:lpwstr>0</vt:lpwstr>
  </property>
</Properties>
</file>